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8" r:id="rId1"/>
    <p:sldMasterId id="2147483729" r:id="rId2"/>
    <p:sldMasterId id="2147483731" r:id="rId3"/>
  </p:sldMasterIdLst>
  <p:notesMasterIdLst>
    <p:notesMasterId r:id="rId44"/>
  </p:notesMasterIdLst>
  <p:sldIdLst>
    <p:sldId id="256" r:id="rId4"/>
    <p:sldId id="390" r:id="rId5"/>
    <p:sldId id="259" r:id="rId6"/>
    <p:sldId id="260" r:id="rId7"/>
    <p:sldId id="261" r:id="rId8"/>
    <p:sldId id="263" r:id="rId9"/>
    <p:sldId id="264" r:id="rId10"/>
    <p:sldId id="266" r:id="rId11"/>
    <p:sldId id="270" r:id="rId12"/>
    <p:sldId id="271" r:id="rId13"/>
    <p:sldId id="273" r:id="rId14"/>
    <p:sldId id="275" r:id="rId15"/>
    <p:sldId id="278" r:id="rId16"/>
    <p:sldId id="381" r:id="rId17"/>
    <p:sldId id="382" r:id="rId18"/>
    <p:sldId id="383" r:id="rId19"/>
    <p:sldId id="384" r:id="rId20"/>
    <p:sldId id="276" r:id="rId21"/>
    <p:sldId id="277" r:id="rId22"/>
    <p:sldId id="385" r:id="rId23"/>
    <p:sldId id="284" r:id="rId24"/>
    <p:sldId id="285" r:id="rId25"/>
    <p:sldId id="286" r:id="rId26"/>
    <p:sldId id="297" r:id="rId27"/>
    <p:sldId id="299" r:id="rId28"/>
    <p:sldId id="300" r:id="rId29"/>
    <p:sldId id="302" r:id="rId30"/>
    <p:sldId id="303" r:id="rId31"/>
    <p:sldId id="306" r:id="rId32"/>
    <p:sldId id="307" r:id="rId33"/>
    <p:sldId id="308" r:id="rId34"/>
    <p:sldId id="309" r:id="rId35"/>
    <p:sldId id="311" r:id="rId36"/>
    <p:sldId id="312" r:id="rId37"/>
    <p:sldId id="313" r:id="rId38"/>
    <p:sldId id="314" r:id="rId39"/>
    <p:sldId id="315" r:id="rId40"/>
    <p:sldId id="316" r:id="rId41"/>
    <p:sldId id="317" r:id="rId42"/>
    <p:sldId id="550145323" r:id="rId43"/>
  </p:sldIdLst>
  <p:sldSz cx="36576000" cy="20574000"/>
  <p:notesSz cx="6858000" cy="9144000"/>
  <p:embeddedFontLst>
    <p:embeddedFont>
      <p:font typeface="NVIDIA Sans" panose="020B0604020202020204" charset="0"/>
      <p:regular r:id="rId45"/>
      <p:bold r:id="rId46"/>
      <p:italic r:id="rId47"/>
      <p:boldItalic r:id="rId48"/>
    </p:embeddedFont>
    <p:embeddedFont>
      <p:font typeface="NVIDIA Sans Light" panose="020B0604020202020204" charset="0"/>
      <p:regular r:id="rId49"/>
      <p:bold r:id="rId50"/>
      <p:italic r:id="rId51"/>
      <p:boldItalic r:id="rId52"/>
    </p:embeddedFont>
    <p:embeddedFont>
      <p:font typeface="NVIDIA Sans Medium" panose="020B0604020202020204" charset="0"/>
      <p:regular r:id="rId53"/>
      <p:bold r:id="rId54"/>
      <p:italic r:id="rId55"/>
      <p:boldItalic r:id="rId56"/>
    </p:embeddedFont>
    <p:embeddedFont>
      <p:font typeface="Roboto Mono" panose="00000009000000000000" pitchFamily="49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evin Lee (Developer Programs) US" initials="" lastIdx="1" clrIdx="0"/>
  <p:cmAuthor id="1" name="Siddharth Sharma (Developer Marketing) US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C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74491E-73D4-45F1-9FD5-5797B40002CB}" v="2" dt="2025-02-12T21:39:31.442"/>
  </p1510:revLst>
</p1510:revInfo>
</file>

<file path=ppt/tableStyles.xml><?xml version="1.0" encoding="utf-8"?>
<a:tblStyleLst xmlns:a="http://schemas.openxmlformats.org/drawingml/2006/main" def="{1B71A5EE-7D44-4AD7-B5F5-DC278B895B87}">
  <a:tblStyle styleId="{1B71A5EE-7D44-4AD7-B5F5-DC278B895B87}" styleName="Table_0">
    <a:wholeTbl>
      <a:tcTxStyle b="off" i="off">
        <a:font>
          <a:latin typeface="NVIDIA Sans"/>
          <a:ea typeface="NVIDIA Sans"/>
          <a:cs typeface="NVIDIA San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DEA"/>
          </a:solidFill>
        </a:fill>
      </a:tcStyle>
    </a:wholeTbl>
    <a:band1H>
      <a:tcTxStyle/>
      <a:tcStyle>
        <a:tcBdr/>
        <a:fill>
          <a:solidFill>
            <a:srgbClr val="CAD8D2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8D2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NVIDIA Sans"/>
          <a:ea typeface="NVIDIA Sans"/>
          <a:cs typeface="NVIDIA San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NVIDIA Sans"/>
          <a:ea typeface="NVIDIA Sans"/>
          <a:cs typeface="NVIDIA San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NVIDIA Sans"/>
          <a:ea typeface="NVIDIA Sans"/>
          <a:cs typeface="NVIDIA San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NVIDIA Sans"/>
          <a:ea typeface="NVIDIA Sans"/>
          <a:cs typeface="NVIDIA San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9672208-C26B-418C-B6D2-AB890F44C7D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20" autoAdjust="0"/>
    <p:restoredTop sz="74030" autoAdjust="0"/>
  </p:normalViewPr>
  <p:slideViewPr>
    <p:cSldViewPr snapToGrid="0">
      <p:cViewPr varScale="1">
        <p:scale>
          <a:sx n="40" d="100"/>
          <a:sy n="40" d="100"/>
        </p:scale>
        <p:origin x="42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microsoft.com/office/2016/11/relationships/changesInfo" Target="changesInfos/changesInfo1.xml"/><Relationship Id="rId5" Type="http://schemas.openxmlformats.org/officeDocument/2006/relationships/slide" Target="slides/slide2.xml"/><Relationship Id="rId61" Type="http://schemas.openxmlformats.org/officeDocument/2006/relationships/commentAuthors" Target="commentAuthor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microsoft.com/office/2015/10/relationships/revisionInfo" Target="revisionInfo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10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Lee (Developer Programs)" userId="f47351a6-0e28-4941-b6cd-419bf959951c" providerId="ADAL" clId="{E6EE2115-EF1B-471C-985A-C7556FC76D67}"/>
    <pc:docChg chg="undo custSel addSld delSld modSld">
      <pc:chgData name="Kevin Lee (Developer Programs)" userId="f47351a6-0e28-4941-b6cd-419bf959951c" providerId="ADAL" clId="{E6EE2115-EF1B-471C-985A-C7556FC76D67}" dt="2024-12-21T01:23:21.329" v="1907" actId="113"/>
      <pc:docMkLst>
        <pc:docMk/>
      </pc:docMkLst>
      <pc:sldChg chg="addSp delSp modSp mod modTransition modAnim modNotes modNotesTx">
        <pc:chgData name="Kevin Lee (Developer Programs)" userId="f47351a6-0e28-4941-b6cd-419bf959951c" providerId="ADAL" clId="{E6EE2115-EF1B-471C-985A-C7556FC76D67}" dt="2024-12-20T00:41:38.212" v="1902"/>
        <pc:sldMkLst>
          <pc:docMk/>
          <pc:sldMk cId="0" sldId="256"/>
        </pc:sldMkLst>
        <pc:spChg chg="mod">
          <ac:chgData name="Kevin Lee (Developer Programs)" userId="f47351a6-0e28-4941-b6cd-419bf959951c" providerId="ADAL" clId="{E6EE2115-EF1B-471C-985A-C7556FC76D67}" dt="2024-12-17T03:58:09.974" v="0" actId="20577"/>
          <ac:spMkLst>
            <pc:docMk/>
            <pc:sldMk cId="0" sldId="256"/>
            <ac:spMk id="833" creationId="{00000000-0000-0000-0000-000000000000}"/>
          </ac:spMkLst>
        </pc:spChg>
      </pc:sldChg>
      <pc:sldChg chg="addSp delSp modSp del mod">
        <pc:chgData name="Kevin Lee (Developer Programs)" userId="f47351a6-0e28-4941-b6cd-419bf959951c" providerId="ADAL" clId="{E6EE2115-EF1B-471C-985A-C7556FC76D67}" dt="2024-12-17T04:03:51.873" v="54" actId="47"/>
        <pc:sldMkLst>
          <pc:docMk/>
          <pc:sldMk cId="0" sldId="258"/>
        </pc:sldMkLst>
      </pc:sldChg>
      <pc:sldChg chg="addSp delSp modSp mod modTransition modAnim modNotes modNotesTx">
        <pc:chgData name="Kevin Lee (Developer Programs)" userId="f47351a6-0e28-4941-b6cd-419bf959951c" providerId="ADAL" clId="{E6EE2115-EF1B-471C-985A-C7556FC76D67}" dt="2024-12-20T00:27:21.485" v="1884"/>
        <pc:sldMkLst>
          <pc:docMk/>
          <pc:sldMk cId="0" sldId="259"/>
        </pc:sldMkLst>
        <pc:spChg chg="add del">
          <ac:chgData name="Kevin Lee (Developer Programs)" userId="f47351a6-0e28-4941-b6cd-419bf959951c" providerId="ADAL" clId="{E6EE2115-EF1B-471C-985A-C7556FC76D67}" dt="2024-12-17T04:00:29.631" v="16" actId="478"/>
          <ac:spMkLst>
            <pc:docMk/>
            <pc:sldMk cId="0" sldId="259"/>
            <ac:spMk id="857" creationId="{00000000-0000-0000-0000-000000000000}"/>
          </ac:spMkLst>
        </pc:spChg>
        <pc:graphicFrameChg chg="add del mod modGraphic">
          <ac:chgData name="Kevin Lee (Developer Programs)" userId="f47351a6-0e28-4941-b6cd-419bf959951c" providerId="ADAL" clId="{E6EE2115-EF1B-471C-985A-C7556FC76D67}" dt="2024-12-17T04:01:10.738" v="50" actId="20577"/>
          <ac:graphicFrameMkLst>
            <pc:docMk/>
            <pc:sldMk cId="0" sldId="259"/>
            <ac:graphicFrameMk id="856" creationId="{00000000-0000-0000-0000-000000000000}"/>
          </ac:graphicFrameMkLst>
        </pc:graphicFrameChg>
      </pc:sldChg>
      <pc:sldChg chg="addSp delSp modSp mod modTransition modAnim modNotes modNotesTx">
        <pc:chgData name="Kevin Lee (Developer Programs)" userId="f47351a6-0e28-4941-b6cd-419bf959951c" providerId="ADAL" clId="{E6EE2115-EF1B-471C-985A-C7556FC76D67}" dt="2024-12-17T07:46:06.103" v="1236" actId="478"/>
        <pc:sldMkLst>
          <pc:docMk/>
          <pc:sldMk cId="0" sldId="260"/>
        </pc:sldMkLst>
      </pc:sldChg>
      <pc:sldChg chg="addSp delSp modSp mod modTransition modAnim modNotes modNotesTx">
        <pc:chgData name="Kevin Lee (Developer Programs)" userId="f47351a6-0e28-4941-b6cd-419bf959951c" providerId="ADAL" clId="{E6EE2115-EF1B-471C-985A-C7556FC76D67}" dt="2024-12-17T07:46:07.803" v="1237" actId="478"/>
        <pc:sldMkLst>
          <pc:docMk/>
          <pc:sldMk cId="0" sldId="261"/>
        </pc:sldMkLst>
      </pc:sldChg>
      <pc:sldChg chg="addSp delSp modSp mod modTransition modAnim modNotes modNotesTx">
        <pc:chgData name="Kevin Lee (Developer Programs)" userId="f47351a6-0e28-4941-b6cd-419bf959951c" providerId="ADAL" clId="{E6EE2115-EF1B-471C-985A-C7556FC76D67}" dt="2024-12-17T07:46:09.681" v="1238" actId="478"/>
        <pc:sldMkLst>
          <pc:docMk/>
          <pc:sldMk cId="0" sldId="263"/>
        </pc:sldMkLst>
      </pc:sldChg>
      <pc:sldChg chg="addSp delSp modSp mod modTransition modAnim modNotes modNotesTx">
        <pc:chgData name="Kevin Lee (Developer Programs)" userId="f47351a6-0e28-4941-b6cd-419bf959951c" providerId="ADAL" clId="{E6EE2115-EF1B-471C-985A-C7556FC76D67}" dt="2024-12-17T07:46:11.629" v="1239" actId="478"/>
        <pc:sldMkLst>
          <pc:docMk/>
          <pc:sldMk cId="0" sldId="264"/>
        </pc:sldMkLst>
      </pc:sldChg>
      <pc:sldChg chg="addSp delSp modSp mod modTransition modAnim modNotes modNotesTx">
        <pc:chgData name="Kevin Lee (Developer Programs)" userId="f47351a6-0e28-4941-b6cd-419bf959951c" providerId="ADAL" clId="{E6EE2115-EF1B-471C-985A-C7556FC76D67}" dt="2024-12-17T07:46:13.479" v="1240" actId="478"/>
        <pc:sldMkLst>
          <pc:docMk/>
          <pc:sldMk cId="0" sldId="266"/>
        </pc:sldMkLst>
      </pc:sldChg>
      <pc:sldChg chg="addSp delSp modSp mod modTransition modAnim modNotes modNotesTx">
        <pc:chgData name="Kevin Lee (Developer Programs)" userId="f47351a6-0e28-4941-b6cd-419bf959951c" providerId="ADAL" clId="{E6EE2115-EF1B-471C-985A-C7556FC76D67}" dt="2024-12-17T07:46:15.351" v="1241" actId="478"/>
        <pc:sldMkLst>
          <pc:docMk/>
          <pc:sldMk cId="0" sldId="270"/>
        </pc:sldMkLst>
      </pc:sldChg>
      <pc:sldChg chg="addSp delSp modSp mod modTransition modAnim modNotes modNotesTx">
        <pc:chgData name="Kevin Lee (Developer Programs)" userId="f47351a6-0e28-4941-b6cd-419bf959951c" providerId="ADAL" clId="{E6EE2115-EF1B-471C-985A-C7556FC76D67}" dt="2024-12-17T07:46:17.851" v="1242" actId="478"/>
        <pc:sldMkLst>
          <pc:docMk/>
          <pc:sldMk cId="0" sldId="271"/>
        </pc:sldMkLst>
      </pc:sldChg>
      <pc:sldChg chg="addSp delSp modSp mod modTransition modAnim modNotes modNotesTx">
        <pc:chgData name="Kevin Lee (Developer Programs)" userId="f47351a6-0e28-4941-b6cd-419bf959951c" providerId="ADAL" clId="{E6EE2115-EF1B-471C-985A-C7556FC76D67}" dt="2024-12-17T07:46:25.613" v="1243" actId="478"/>
        <pc:sldMkLst>
          <pc:docMk/>
          <pc:sldMk cId="0" sldId="273"/>
        </pc:sldMkLst>
      </pc:sldChg>
      <pc:sldChg chg="addSp delSp modSp mod modTransition modAnim modNotes modNotesTx">
        <pc:chgData name="Kevin Lee (Developer Programs)" userId="f47351a6-0e28-4941-b6cd-419bf959951c" providerId="ADAL" clId="{E6EE2115-EF1B-471C-985A-C7556FC76D67}" dt="2024-12-17T20:56:50.848" v="1709" actId="478"/>
        <pc:sldMkLst>
          <pc:docMk/>
          <pc:sldMk cId="0" sldId="275"/>
        </pc:sldMkLst>
      </pc:sldChg>
      <pc:sldChg chg="addSp delSp modSp mod modTransition modAnim modNotes modNotesTx">
        <pc:chgData name="Kevin Lee (Developer Programs)" userId="f47351a6-0e28-4941-b6cd-419bf959951c" providerId="ADAL" clId="{E6EE2115-EF1B-471C-985A-C7556FC76D67}" dt="2024-12-17T06:17:01.667" v="1220" actId="478"/>
        <pc:sldMkLst>
          <pc:docMk/>
          <pc:sldMk cId="0" sldId="276"/>
        </pc:sldMkLst>
        <pc:spChg chg="mod">
          <ac:chgData name="Kevin Lee (Developer Programs)" userId="f47351a6-0e28-4941-b6cd-419bf959951c" providerId="ADAL" clId="{E6EE2115-EF1B-471C-985A-C7556FC76D67}" dt="2024-12-17T04:28:46.008" v="120" actId="20577"/>
          <ac:spMkLst>
            <pc:docMk/>
            <pc:sldMk cId="0" sldId="276"/>
            <ac:spMk id="1075" creationId="{00000000-0000-0000-0000-000000000000}"/>
          </ac:spMkLst>
        </pc:spChg>
      </pc:sldChg>
      <pc:sldChg chg="addSp delSp modSp mod modTransition modAnim modNotes modNotesTx">
        <pc:chgData name="Kevin Lee (Developer Programs)" userId="f47351a6-0e28-4941-b6cd-419bf959951c" providerId="ADAL" clId="{E6EE2115-EF1B-471C-985A-C7556FC76D67}" dt="2024-12-17T06:16:58.158" v="1219" actId="478"/>
        <pc:sldMkLst>
          <pc:docMk/>
          <pc:sldMk cId="0" sldId="277"/>
        </pc:sldMkLst>
        <pc:spChg chg="add mod">
          <ac:chgData name="Kevin Lee (Developer Programs)" userId="f47351a6-0e28-4941-b6cd-419bf959951c" providerId="ADAL" clId="{E6EE2115-EF1B-471C-985A-C7556FC76D67}" dt="2024-12-17T04:04:47.975" v="58"/>
          <ac:spMkLst>
            <pc:docMk/>
            <pc:sldMk cId="0" sldId="277"/>
            <ac:spMk id="4" creationId="{538704CD-23E4-68BA-2DD2-78F81B888CBA}"/>
          </ac:spMkLst>
        </pc:spChg>
      </pc:sldChg>
      <pc:sldChg chg="addSp delSp modSp mod modTransition modAnim modNotes modNotesTx">
        <pc:chgData name="Kevin Lee (Developer Programs)" userId="f47351a6-0e28-4941-b6cd-419bf959951c" providerId="ADAL" clId="{E6EE2115-EF1B-471C-985A-C7556FC76D67}" dt="2024-12-17T07:48:09.135" v="1245" actId="478"/>
        <pc:sldMkLst>
          <pc:docMk/>
          <pc:sldMk cId="0" sldId="278"/>
        </pc:sldMkLst>
        <pc:spChg chg="add mod">
          <ac:chgData name="Kevin Lee (Developer Programs)" userId="f47351a6-0e28-4941-b6cd-419bf959951c" providerId="ADAL" clId="{E6EE2115-EF1B-471C-985A-C7556FC76D67}" dt="2024-12-17T04:27:37.960" v="108"/>
          <ac:spMkLst>
            <pc:docMk/>
            <pc:sldMk cId="0" sldId="278"/>
            <ac:spMk id="4" creationId="{3C0D4FB5-3F6B-9A58-C5DC-7F4CC01F9C19}"/>
          </ac:spMkLst>
        </pc:spChg>
      </pc:sldChg>
      <pc:sldChg chg="addSp delSp modSp mod modTransition modAnim modNotes modNotesTx">
        <pc:chgData name="Kevin Lee (Developer Programs)" userId="f47351a6-0e28-4941-b6cd-419bf959951c" providerId="ADAL" clId="{E6EE2115-EF1B-471C-985A-C7556FC76D67}" dt="2024-12-17T07:48:33.210" v="1250" actId="478"/>
        <pc:sldMkLst>
          <pc:docMk/>
          <pc:sldMk cId="0" sldId="284"/>
        </pc:sldMkLst>
        <pc:spChg chg="add mod">
          <ac:chgData name="Kevin Lee (Developer Programs)" userId="f47351a6-0e28-4941-b6cd-419bf959951c" providerId="ADAL" clId="{E6EE2115-EF1B-471C-985A-C7556FC76D67}" dt="2024-12-17T04:05:59.213" v="65"/>
          <ac:spMkLst>
            <pc:docMk/>
            <pc:sldMk cId="0" sldId="284"/>
            <ac:spMk id="4" creationId="{DA3C8197-7FF3-46B1-1C38-20DF4654C66E}"/>
          </ac:spMkLst>
        </pc:spChg>
      </pc:sldChg>
      <pc:sldChg chg="addSp delSp modSp mod modTransition modAnim modNotes modNotesTx">
        <pc:chgData name="Kevin Lee (Developer Programs)" userId="f47351a6-0e28-4941-b6cd-419bf959951c" providerId="ADAL" clId="{E6EE2115-EF1B-471C-985A-C7556FC76D67}" dt="2024-12-17T07:48:35.888" v="1251" actId="478"/>
        <pc:sldMkLst>
          <pc:docMk/>
          <pc:sldMk cId="0" sldId="285"/>
        </pc:sldMkLst>
      </pc:sldChg>
      <pc:sldChg chg="addSp delSp modSp mod modTransition modAnim modNotes modNotesTx">
        <pc:chgData name="Kevin Lee (Developer Programs)" userId="f47351a6-0e28-4941-b6cd-419bf959951c" providerId="ADAL" clId="{E6EE2115-EF1B-471C-985A-C7556FC76D67}" dt="2024-12-17T07:48:38.544" v="1252" actId="478"/>
        <pc:sldMkLst>
          <pc:docMk/>
          <pc:sldMk cId="0" sldId="286"/>
        </pc:sldMkLst>
      </pc:sldChg>
      <pc:sldChg chg="addSp delSp modSp del mod">
        <pc:chgData name="Kevin Lee (Developer Programs)" userId="f47351a6-0e28-4941-b6cd-419bf959951c" providerId="ADAL" clId="{E6EE2115-EF1B-471C-985A-C7556FC76D67}" dt="2024-12-17T04:07:42.427" v="73" actId="47"/>
        <pc:sldMkLst>
          <pc:docMk/>
          <pc:sldMk cId="0" sldId="294"/>
        </pc:sldMkLst>
      </pc:sldChg>
      <pc:sldChg chg="addSp delSp modSp del mod modTransition modAnim modNotesTx">
        <pc:chgData name="Kevin Lee (Developer Programs)" userId="f47351a6-0e28-4941-b6cd-419bf959951c" providerId="ADAL" clId="{E6EE2115-EF1B-471C-985A-C7556FC76D67}" dt="2024-12-17T17:54:09.094" v="1265" actId="6549"/>
        <pc:sldMkLst>
          <pc:docMk/>
          <pc:sldMk cId="0" sldId="297"/>
        </pc:sldMkLst>
      </pc:sldChg>
      <pc:sldChg chg="del">
        <pc:chgData name="Kevin Lee (Developer Programs)" userId="f47351a6-0e28-4941-b6cd-419bf959951c" providerId="ADAL" clId="{E6EE2115-EF1B-471C-985A-C7556FC76D67}" dt="2024-12-17T04:07:18.364" v="72" actId="47"/>
        <pc:sldMkLst>
          <pc:docMk/>
          <pc:sldMk cId="0" sldId="298"/>
        </pc:sldMkLst>
      </pc:sldChg>
      <pc:sldChg chg="addSp delSp modSp del mod modTransition modAnim modNotesTx">
        <pc:chgData name="Kevin Lee (Developer Programs)" userId="f47351a6-0e28-4941-b6cd-419bf959951c" providerId="ADAL" clId="{E6EE2115-EF1B-471C-985A-C7556FC76D67}" dt="2024-12-17T20:56:58.308" v="1710" actId="478"/>
        <pc:sldMkLst>
          <pc:docMk/>
          <pc:sldMk cId="0" sldId="299"/>
        </pc:sldMkLst>
      </pc:sldChg>
      <pc:sldChg chg="addSp delSp modSp del mod modTransition modAnim modNotesTx">
        <pc:chgData name="Kevin Lee (Developer Programs)" userId="f47351a6-0e28-4941-b6cd-419bf959951c" providerId="ADAL" clId="{E6EE2115-EF1B-471C-985A-C7556FC76D67}" dt="2024-12-17T20:57:01.808" v="1711" actId="478"/>
        <pc:sldMkLst>
          <pc:docMk/>
          <pc:sldMk cId="0" sldId="300"/>
        </pc:sldMkLst>
      </pc:sldChg>
      <pc:sldChg chg="addSp delSp modSp del mod modTransition modAnim modNotesTx">
        <pc:chgData name="Kevin Lee (Developer Programs)" userId="f47351a6-0e28-4941-b6cd-419bf959951c" providerId="ADAL" clId="{E6EE2115-EF1B-471C-985A-C7556FC76D67}" dt="2024-12-17T20:57:04.578" v="1712" actId="478"/>
        <pc:sldMkLst>
          <pc:docMk/>
          <pc:sldMk cId="0" sldId="302"/>
        </pc:sldMkLst>
      </pc:sldChg>
      <pc:sldChg chg="addSp delSp modSp del mod modTransition modAnim modNotesTx">
        <pc:chgData name="Kevin Lee (Developer Programs)" userId="f47351a6-0e28-4941-b6cd-419bf959951c" providerId="ADAL" clId="{E6EE2115-EF1B-471C-985A-C7556FC76D67}" dt="2024-12-21T01:23:04.922" v="1906" actId="20577"/>
        <pc:sldMkLst>
          <pc:docMk/>
          <pc:sldMk cId="0" sldId="303"/>
        </pc:sldMkLst>
        <pc:spChg chg="mod">
          <ac:chgData name="Kevin Lee (Developer Programs)" userId="f47351a6-0e28-4941-b6cd-419bf959951c" providerId="ADAL" clId="{E6EE2115-EF1B-471C-985A-C7556FC76D67}" dt="2024-12-21T01:23:04.922" v="1906" actId="20577"/>
          <ac:spMkLst>
            <pc:docMk/>
            <pc:sldMk cId="0" sldId="303"/>
            <ac:spMk id="1410" creationId="{00000000-0000-0000-0000-000000000000}"/>
          </ac:spMkLst>
        </pc:spChg>
      </pc:sldChg>
      <pc:sldChg chg="del">
        <pc:chgData name="Kevin Lee (Developer Programs)" userId="f47351a6-0e28-4941-b6cd-419bf959951c" providerId="ADAL" clId="{E6EE2115-EF1B-471C-985A-C7556FC76D67}" dt="2024-12-17T04:07:18.364" v="72" actId="47"/>
        <pc:sldMkLst>
          <pc:docMk/>
          <pc:sldMk cId="0" sldId="304"/>
        </pc:sldMkLst>
      </pc:sldChg>
      <pc:sldChg chg="del">
        <pc:chgData name="Kevin Lee (Developer Programs)" userId="f47351a6-0e28-4941-b6cd-419bf959951c" providerId="ADAL" clId="{E6EE2115-EF1B-471C-985A-C7556FC76D67}" dt="2024-12-17T04:07:18.364" v="72" actId="47"/>
        <pc:sldMkLst>
          <pc:docMk/>
          <pc:sldMk cId="0" sldId="305"/>
        </pc:sldMkLst>
      </pc:sldChg>
      <pc:sldChg chg="addSp delSp modSp del mod modTransition modAnim modNotesTx">
        <pc:chgData name="Kevin Lee (Developer Programs)" userId="f47351a6-0e28-4941-b6cd-419bf959951c" providerId="ADAL" clId="{E6EE2115-EF1B-471C-985A-C7556FC76D67}" dt="2024-12-17T22:02:59.272" v="1778" actId="20577"/>
        <pc:sldMkLst>
          <pc:docMk/>
          <pc:sldMk cId="0" sldId="306"/>
        </pc:sldMkLst>
        <pc:spChg chg="mod">
          <ac:chgData name="Kevin Lee (Developer Programs)" userId="f47351a6-0e28-4941-b6cd-419bf959951c" providerId="ADAL" clId="{E6EE2115-EF1B-471C-985A-C7556FC76D67}" dt="2024-12-17T22:02:59.272" v="1778" actId="20577"/>
          <ac:spMkLst>
            <pc:docMk/>
            <pc:sldMk cId="0" sldId="306"/>
            <ac:spMk id="1442" creationId="{00000000-0000-0000-0000-000000000000}"/>
          </ac:spMkLst>
        </pc:spChg>
      </pc:sldChg>
      <pc:sldChg chg="addSp delSp modSp del mod modTransition modAnim modNotesTx">
        <pc:chgData name="Kevin Lee (Developer Programs)" userId="f47351a6-0e28-4941-b6cd-419bf959951c" providerId="ADAL" clId="{E6EE2115-EF1B-471C-985A-C7556FC76D67}" dt="2024-12-17T20:57:12.180" v="1715" actId="478"/>
        <pc:sldMkLst>
          <pc:docMk/>
          <pc:sldMk cId="0" sldId="307"/>
        </pc:sldMkLst>
      </pc:sldChg>
      <pc:sldChg chg="addSp delSp modSp del mod modTransition modAnim modNotesTx">
        <pc:chgData name="Kevin Lee (Developer Programs)" userId="f47351a6-0e28-4941-b6cd-419bf959951c" providerId="ADAL" clId="{E6EE2115-EF1B-471C-985A-C7556FC76D67}" dt="2024-12-17T18:59:22.605" v="1397"/>
        <pc:sldMkLst>
          <pc:docMk/>
          <pc:sldMk cId="0" sldId="308"/>
        </pc:sldMkLst>
      </pc:sldChg>
      <pc:sldChg chg="addSp delSp modSp del mod modTransition modAnim modNotesTx">
        <pc:chgData name="Kevin Lee (Developer Programs)" userId="f47351a6-0e28-4941-b6cd-419bf959951c" providerId="ADAL" clId="{E6EE2115-EF1B-471C-985A-C7556FC76D67}" dt="2024-12-17T19:58:33.883" v="1532"/>
        <pc:sldMkLst>
          <pc:docMk/>
          <pc:sldMk cId="0" sldId="309"/>
        </pc:sldMkLst>
      </pc:sldChg>
      <pc:sldChg chg="del">
        <pc:chgData name="Kevin Lee (Developer Programs)" userId="f47351a6-0e28-4941-b6cd-419bf959951c" providerId="ADAL" clId="{E6EE2115-EF1B-471C-985A-C7556FC76D67}" dt="2024-12-17T04:05:37.662" v="62" actId="47"/>
        <pc:sldMkLst>
          <pc:docMk/>
          <pc:sldMk cId="0" sldId="310"/>
        </pc:sldMkLst>
      </pc:sldChg>
      <pc:sldChg chg="addSp delSp modSp del mod modTransition modAnim modNotesTx">
        <pc:chgData name="Kevin Lee (Developer Programs)" userId="f47351a6-0e28-4941-b6cd-419bf959951c" providerId="ADAL" clId="{E6EE2115-EF1B-471C-985A-C7556FC76D67}" dt="2024-12-17T20:02:58.681" v="1545"/>
        <pc:sldMkLst>
          <pc:docMk/>
          <pc:sldMk cId="0" sldId="311"/>
        </pc:sldMkLst>
      </pc:sldChg>
      <pc:sldChg chg="addSp delSp modSp del mod modTransition modAnim modNotesTx">
        <pc:chgData name="Kevin Lee (Developer Programs)" userId="f47351a6-0e28-4941-b6cd-419bf959951c" providerId="ADAL" clId="{E6EE2115-EF1B-471C-985A-C7556FC76D67}" dt="2024-12-17T21:59:55.827" v="1730"/>
        <pc:sldMkLst>
          <pc:docMk/>
          <pc:sldMk cId="0" sldId="312"/>
        </pc:sldMkLst>
        <pc:picChg chg="add mod">
          <ac:chgData name="Kevin Lee (Developer Programs)" userId="f47351a6-0e28-4941-b6cd-419bf959951c" providerId="ADAL" clId="{E6EE2115-EF1B-471C-985A-C7556FC76D67}" dt="2024-12-17T21:59:55.827" v="1730"/>
          <ac:picMkLst>
            <pc:docMk/>
            <pc:sldMk cId="0" sldId="312"/>
            <ac:picMk id="37" creationId="{78486980-2E07-48D7-C8AE-DBF164F7924C}"/>
          </ac:picMkLst>
        </pc:picChg>
      </pc:sldChg>
      <pc:sldChg chg="addSp delSp modSp del mod modTransition modAnim modNotesTx">
        <pc:chgData name="Kevin Lee (Developer Programs)" userId="f47351a6-0e28-4941-b6cd-419bf959951c" providerId="ADAL" clId="{E6EE2115-EF1B-471C-985A-C7556FC76D67}" dt="2024-12-17T22:00:58.915" v="1769" actId="478"/>
        <pc:sldMkLst>
          <pc:docMk/>
          <pc:sldMk cId="0" sldId="313"/>
        </pc:sldMkLst>
      </pc:sldChg>
      <pc:sldChg chg="addSp delSp modSp del mod modTransition modAnim modNotesTx">
        <pc:chgData name="Kevin Lee (Developer Programs)" userId="f47351a6-0e28-4941-b6cd-419bf959951c" providerId="ADAL" clId="{E6EE2115-EF1B-471C-985A-C7556FC76D67}" dt="2024-12-17T20:19:00.222" v="1647"/>
        <pc:sldMkLst>
          <pc:docMk/>
          <pc:sldMk cId="0" sldId="314"/>
        </pc:sldMkLst>
      </pc:sldChg>
      <pc:sldChg chg="addSp delSp modSp del mod modTransition modAnim modNotesTx">
        <pc:chgData name="Kevin Lee (Developer Programs)" userId="f47351a6-0e28-4941-b6cd-419bf959951c" providerId="ADAL" clId="{E6EE2115-EF1B-471C-985A-C7556FC76D67}" dt="2024-12-17T20:21:01.640" v="1663"/>
        <pc:sldMkLst>
          <pc:docMk/>
          <pc:sldMk cId="0" sldId="315"/>
        </pc:sldMkLst>
      </pc:sldChg>
      <pc:sldChg chg="addSp delSp modSp mod modTransition modAnim modNotesTx">
        <pc:chgData name="Kevin Lee (Developer Programs)" userId="f47351a6-0e28-4941-b6cd-419bf959951c" providerId="ADAL" clId="{E6EE2115-EF1B-471C-985A-C7556FC76D67}" dt="2024-12-17T20:23:09.675" v="1673"/>
        <pc:sldMkLst>
          <pc:docMk/>
          <pc:sldMk cId="0" sldId="316"/>
        </pc:sldMkLst>
      </pc:sldChg>
      <pc:sldChg chg="addSp delSp modSp mod modTransition modAnim modNotesTx">
        <pc:chgData name="Kevin Lee (Developer Programs)" userId="f47351a6-0e28-4941-b6cd-419bf959951c" providerId="ADAL" clId="{E6EE2115-EF1B-471C-985A-C7556FC76D67}" dt="2024-12-21T01:23:21.329" v="1907" actId="113"/>
        <pc:sldMkLst>
          <pc:docMk/>
          <pc:sldMk cId="0" sldId="317"/>
        </pc:sldMkLst>
        <pc:spChg chg="mod">
          <ac:chgData name="Kevin Lee (Developer Programs)" userId="f47351a6-0e28-4941-b6cd-419bf959951c" providerId="ADAL" clId="{E6EE2115-EF1B-471C-985A-C7556FC76D67}" dt="2024-12-21T01:23:21.329" v="1907" actId="113"/>
          <ac:spMkLst>
            <pc:docMk/>
            <pc:sldMk cId="0" sldId="317"/>
            <ac:spMk id="1561" creationId="{00000000-0000-0000-0000-000000000000}"/>
          </ac:spMkLst>
        </pc:spChg>
      </pc:sldChg>
      <pc:sldChg chg="del">
        <pc:chgData name="Kevin Lee (Developer Programs)" userId="f47351a6-0e28-4941-b6cd-419bf959951c" providerId="ADAL" clId="{E6EE2115-EF1B-471C-985A-C7556FC76D67}" dt="2024-12-17T04:07:18.364" v="72" actId="47"/>
        <pc:sldMkLst>
          <pc:docMk/>
          <pc:sldMk cId="0" sldId="378"/>
        </pc:sldMkLst>
      </pc:sldChg>
      <pc:sldChg chg="addSp delSp modSp mod modTransition modAnim modNotes modNotesTx">
        <pc:chgData name="Kevin Lee (Developer Programs)" userId="f47351a6-0e28-4941-b6cd-419bf959951c" providerId="ADAL" clId="{E6EE2115-EF1B-471C-985A-C7556FC76D67}" dt="2024-12-17T07:48:23.899" v="1246" actId="478"/>
        <pc:sldMkLst>
          <pc:docMk/>
          <pc:sldMk cId="0" sldId="381"/>
        </pc:sldMkLst>
      </pc:sldChg>
      <pc:sldChg chg="addSp delSp modSp mod modTransition modAnim modNotes modNotesTx">
        <pc:chgData name="Kevin Lee (Developer Programs)" userId="f47351a6-0e28-4941-b6cd-419bf959951c" providerId="ADAL" clId="{E6EE2115-EF1B-471C-985A-C7556FC76D67}" dt="2024-12-17T07:48:25.688" v="1247" actId="478"/>
        <pc:sldMkLst>
          <pc:docMk/>
          <pc:sldMk cId="0" sldId="382"/>
        </pc:sldMkLst>
      </pc:sldChg>
      <pc:sldChg chg="addSp delSp modSp mod modTransition modAnim modNotes modNotesTx">
        <pc:chgData name="Kevin Lee (Developer Programs)" userId="f47351a6-0e28-4941-b6cd-419bf959951c" providerId="ADAL" clId="{E6EE2115-EF1B-471C-985A-C7556FC76D67}" dt="2024-12-17T07:48:28.036" v="1248" actId="478"/>
        <pc:sldMkLst>
          <pc:docMk/>
          <pc:sldMk cId="0" sldId="383"/>
        </pc:sldMkLst>
      </pc:sldChg>
      <pc:sldChg chg="addSp delSp modSp mod modTransition modAnim modNotes modNotesTx">
        <pc:chgData name="Kevin Lee (Developer Programs)" userId="f47351a6-0e28-4941-b6cd-419bf959951c" providerId="ADAL" clId="{E6EE2115-EF1B-471C-985A-C7556FC76D67}" dt="2024-12-17T07:48:30.172" v="1249" actId="478"/>
        <pc:sldMkLst>
          <pc:docMk/>
          <pc:sldMk cId="0" sldId="384"/>
        </pc:sldMkLst>
      </pc:sldChg>
      <pc:sldChg chg="addSp delSp modSp mod modTransition modAnim modNotes modNotesTx">
        <pc:chgData name="Kevin Lee (Developer Programs)" userId="f47351a6-0e28-4941-b6cd-419bf959951c" providerId="ADAL" clId="{E6EE2115-EF1B-471C-985A-C7556FC76D67}" dt="2024-12-17T06:17:26.959" v="1222" actId="478"/>
        <pc:sldMkLst>
          <pc:docMk/>
          <pc:sldMk cId="3386932935" sldId="385"/>
        </pc:sldMkLst>
        <pc:spChg chg="add mod">
          <ac:chgData name="Kevin Lee (Developer Programs)" userId="f47351a6-0e28-4941-b6cd-419bf959951c" providerId="ADAL" clId="{E6EE2115-EF1B-471C-985A-C7556FC76D67}" dt="2024-12-17T04:05:15.109" v="61"/>
          <ac:spMkLst>
            <pc:docMk/>
            <pc:sldMk cId="3386932935" sldId="385"/>
            <ac:spMk id="5" creationId="{DF9BAE32-DEF2-554D-9604-37ED059C89F9}"/>
          </ac:spMkLst>
        </pc:spChg>
        <pc:picChg chg="add mod">
          <ac:chgData name="Kevin Lee (Developer Programs)" userId="f47351a6-0e28-4941-b6cd-419bf959951c" providerId="ADAL" clId="{E6EE2115-EF1B-471C-985A-C7556FC76D67}" dt="2024-12-17T04:05:15.109" v="61"/>
          <ac:picMkLst>
            <pc:docMk/>
            <pc:sldMk cId="3386932935" sldId="385"/>
            <ac:picMk id="6" creationId="{CB833DAE-732E-EE4F-B6AA-1B299B2751FD}"/>
          </ac:picMkLst>
        </pc:picChg>
      </pc:sldChg>
      <pc:sldChg chg="addSp delSp modSp del mod">
        <pc:chgData name="Kevin Lee (Developer Programs)" userId="f47351a6-0e28-4941-b6cd-419bf959951c" providerId="ADAL" clId="{E6EE2115-EF1B-471C-985A-C7556FC76D67}" dt="2024-12-17T04:07:42.427" v="73" actId="47"/>
        <pc:sldMkLst>
          <pc:docMk/>
          <pc:sldMk cId="2858830334" sldId="386"/>
        </pc:sldMkLst>
      </pc:sldChg>
      <pc:sldChg chg="del">
        <pc:chgData name="Kevin Lee (Developer Programs)" userId="f47351a6-0e28-4941-b6cd-419bf959951c" providerId="ADAL" clId="{E6EE2115-EF1B-471C-985A-C7556FC76D67}" dt="2024-12-17T04:04:08.408" v="55" actId="47"/>
        <pc:sldMkLst>
          <pc:docMk/>
          <pc:sldMk cId="1213587381" sldId="387"/>
        </pc:sldMkLst>
      </pc:sldChg>
      <pc:sldChg chg="del">
        <pc:chgData name="Kevin Lee (Developer Programs)" userId="f47351a6-0e28-4941-b6cd-419bf959951c" providerId="ADAL" clId="{E6EE2115-EF1B-471C-985A-C7556FC76D67}" dt="2024-12-17T04:07:18.364" v="72" actId="47"/>
        <pc:sldMkLst>
          <pc:docMk/>
          <pc:sldMk cId="2569615485" sldId="388"/>
        </pc:sldMkLst>
      </pc:sldChg>
      <pc:sldChg chg="del">
        <pc:chgData name="Kevin Lee (Developer Programs)" userId="f47351a6-0e28-4941-b6cd-419bf959951c" providerId="ADAL" clId="{E6EE2115-EF1B-471C-985A-C7556FC76D67}" dt="2024-12-17T04:07:18.364" v="72" actId="47"/>
        <pc:sldMkLst>
          <pc:docMk/>
          <pc:sldMk cId="2648746404" sldId="389"/>
        </pc:sldMkLst>
      </pc:sldChg>
      <pc:sldChg chg="addSp delSp modSp mod modTransition modAnim modNotes modNotesTx">
        <pc:chgData name="Kevin Lee (Developer Programs)" userId="f47351a6-0e28-4941-b6cd-419bf959951c" providerId="ADAL" clId="{E6EE2115-EF1B-471C-985A-C7556FC76D67}" dt="2024-12-17T07:46:02.367" v="1234" actId="478"/>
        <pc:sldMkLst>
          <pc:docMk/>
          <pc:sldMk cId="0" sldId="390"/>
        </pc:sldMkLst>
      </pc:sldChg>
      <pc:sldChg chg="del modTransition">
        <pc:chgData name="Kevin Lee (Developer Programs)" userId="f47351a6-0e28-4941-b6cd-419bf959951c" providerId="ADAL" clId="{E6EE2115-EF1B-471C-985A-C7556FC76D67}" dt="2024-12-17T20:26:52.211" v="1692" actId="47"/>
        <pc:sldMkLst>
          <pc:docMk/>
          <pc:sldMk cId="0" sldId="391"/>
        </pc:sldMkLst>
      </pc:sldChg>
      <pc:sldChg chg="new del">
        <pc:chgData name="Kevin Lee (Developer Programs)" userId="f47351a6-0e28-4941-b6cd-419bf959951c" providerId="ADAL" clId="{E6EE2115-EF1B-471C-985A-C7556FC76D67}" dt="2024-12-17T20:26:51.022" v="1691" actId="47"/>
        <pc:sldMkLst>
          <pc:docMk/>
          <pc:sldMk cId="884732491" sldId="392"/>
        </pc:sldMkLst>
      </pc:sldChg>
      <pc:sldChg chg="add del">
        <pc:chgData name="Kevin Lee (Developer Programs)" userId="f47351a6-0e28-4941-b6cd-419bf959951c" providerId="ADAL" clId="{E6EE2115-EF1B-471C-985A-C7556FC76D67}" dt="2024-12-17T20:28:32.689" v="1708" actId="47"/>
        <pc:sldMkLst>
          <pc:docMk/>
          <pc:sldMk cId="1067739765" sldId="550145322"/>
        </pc:sldMkLst>
      </pc:sldChg>
      <pc:sldChg chg="addSp delSp modSp new mod modTransition modClrScheme modAnim chgLayout">
        <pc:chgData name="Kevin Lee (Developer Programs)" userId="f47351a6-0e28-4941-b6cd-419bf959951c" providerId="ADAL" clId="{E6EE2115-EF1B-471C-985A-C7556FC76D67}" dt="2024-12-20T00:27:59.480" v="1887"/>
        <pc:sldMkLst>
          <pc:docMk/>
          <pc:sldMk cId="163765301" sldId="550145323"/>
        </pc:sldMkLst>
        <pc:spChg chg="add mod ord">
          <ac:chgData name="Kevin Lee (Developer Programs)" userId="f47351a6-0e28-4941-b6cd-419bf959951c" providerId="ADAL" clId="{E6EE2115-EF1B-471C-985A-C7556FC76D67}" dt="2024-12-17T20:27:38.985" v="1706" actId="20577"/>
          <ac:spMkLst>
            <pc:docMk/>
            <pc:sldMk cId="163765301" sldId="550145323"/>
            <ac:spMk id="5" creationId="{5DC0BEE8-FAE5-7E2C-E178-342BC8847CF4}"/>
          </ac:spMkLst>
        </pc:spChg>
      </pc:sldChg>
      <pc:sldChg chg="addSp delSp modSp new del mod modClrScheme chgLayout">
        <pc:chgData name="Kevin Lee (Developer Programs)" userId="f47351a6-0e28-4941-b6cd-419bf959951c" providerId="ADAL" clId="{E6EE2115-EF1B-471C-985A-C7556FC76D67}" dt="2024-12-17T22:01:35.265" v="1770" actId="47"/>
        <pc:sldMkLst>
          <pc:docMk/>
          <pc:sldMk cId="2904742232" sldId="550145324"/>
        </pc:sldMkLst>
      </pc:sldChg>
      <pc:sldMasterChg chg="delSldLayout">
        <pc:chgData name="Kevin Lee (Developer Programs)" userId="f47351a6-0e28-4941-b6cd-419bf959951c" providerId="ADAL" clId="{E6EE2115-EF1B-471C-985A-C7556FC76D67}" dt="2024-12-17T20:26:52.211" v="1692" actId="47"/>
        <pc:sldMasterMkLst>
          <pc:docMk/>
          <pc:sldMasterMk cId="0" sldId="2147483728"/>
        </pc:sldMasterMkLst>
        <pc:sldLayoutChg chg="del">
          <pc:chgData name="Kevin Lee (Developer Programs)" userId="f47351a6-0e28-4941-b6cd-419bf959951c" providerId="ADAL" clId="{E6EE2115-EF1B-471C-985A-C7556FC76D67}" dt="2024-12-17T04:07:18.364" v="72" actId="47"/>
          <pc:sldLayoutMkLst>
            <pc:docMk/>
            <pc:sldMasterMk cId="0" sldId="2147483728"/>
            <pc:sldLayoutMk cId="0" sldId="2147483686"/>
          </pc:sldLayoutMkLst>
        </pc:sldLayoutChg>
        <pc:sldLayoutChg chg="del">
          <pc:chgData name="Kevin Lee (Developer Programs)" userId="f47351a6-0e28-4941-b6cd-419bf959951c" providerId="ADAL" clId="{E6EE2115-EF1B-471C-985A-C7556FC76D67}" dt="2024-12-17T20:26:52.211" v="1692" actId="47"/>
          <pc:sldLayoutMkLst>
            <pc:docMk/>
            <pc:sldMasterMk cId="0" sldId="2147483728"/>
            <pc:sldLayoutMk cId="1200724229" sldId="2147483730"/>
          </pc:sldLayoutMkLst>
        </pc:sldLayoutChg>
      </pc:sldMasterChg>
      <pc:sldMasterChg chg="delSldLayout">
        <pc:chgData name="Kevin Lee (Developer Programs)" userId="f47351a6-0e28-4941-b6cd-419bf959951c" providerId="ADAL" clId="{E6EE2115-EF1B-471C-985A-C7556FC76D67}" dt="2024-12-17T04:07:18.364" v="72" actId="47"/>
        <pc:sldMasterMkLst>
          <pc:docMk/>
          <pc:sldMasterMk cId="0" sldId="2147483729"/>
        </pc:sldMasterMkLst>
        <pc:sldLayoutChg chg="del">
          <pc:chgData name="Kevin Lee (Developer Programs)" userId="f47351a6-0e28-4941-b6cd-419bf959951c" providerId="ADAL" clId="{E6EE2115-EF1B-471C-985A-C7556FC76D67}" dt="2024-12-17T04:07:18.364" v="72" actId="47"/>
          <pc:sldLayoutMkLst>
            <pc:docMk/>
            <pc:sldMasterMk cId="0" sldId="2147483729"/>
            <pc:sldLayoutMk cId="0" sldId="2147483688"/>
          </pc:sldLayoutMkLst>
        </pc:sldLayoutChg>
      </pc:sldMasterChg>
    </pc:docChg>
  </pc:docChgLst>
  <pc:docChgLst>
    <pc:chgData name="Kevin Lee (Developer Programs)" userId="f47351a6-0e28-4941-b6cd-419bf959951c" providerId="ADAL" clId="{6774491E-73D4-45F1-9FD5-5797B40002CB}"/>
    <pc:docChg chg="custSel modSld">
      <pc:chgData name="Kevin Lee (Developer Programs)" userId="f47351a6-0e28-4941-b6cd-419bf959951c" providerId="ADAL" clId="{6774491E-73D4-45F1-9FD5-5797B40002CB}" dt="2025-02-12T21:39:31.442" v="3"/>
      <pc:docMkLst>
        <pc:docMk/>
      </pc:docMkLst>
      <pc:sldChg chg="addSp delSp modSp mod">
        <pc:chgData name="Kevin Lee (Developer Programs)" userId="f47351a6-0e28-4941-b6cd-419bf959951c" providerId="ADAL" clId="{6774491E-73D4-45F1-9FD5-5797B40002CB}" dt="2025-02-12T21:39:31.442" v="3"/>
        <pc:sldMkLst>
          <pc:docMk/>
          <pc:sldMk cId="0" sldId="284"/>
        </pc:sldMkLst>
        <pc:picChg chg="add del mod">
          <ac:chgData name="Kevin Lee (Developer Programs)" userId="f47351a6-0e28-4941-b6cd-419bf959951c" providerId="ADAL" clId="{6774491E-73D4-45F1-9FD5-5797B40002CB}" dt="2025-02-12T21:39:31.041" v="2" actId="478"/>
          <ac:picMkLst>
            <pc:docMk/>
            <pc:sldMk cId="0" sldId="284"/>
            <ac:picMk id="2" creationId="{A9F40331-CE82-FD43-A000-8C4C114A7306}"/>
          </ac:picMkLst>
        </pc:picChg>
        <pc:picChg chg="add mod">
          <ac:chgData name="Kevin Lee (Developer Programs)" userId="f47351a6-0e28-4941-b6cd-419bf959951c" providerId="ADAL" clId="{6774491E-73D4-45F1-9FD5-5797B40002CB}" dt="2025-02-12T21:39:31.442" v="3"/>
          <ac:picMkLst>
            <pc:docMk/>
            <pc:sldMk cId="0" sldId="284"/>
            <ac:picMk id="3" creationId="{A050B5D2-C172-DFF6-6BCA-2049146F7E31}"/>
          </ac:picMkLst>
        </pc:picChg>
        <pc:picChg chg="del">
          <ac:chgData name="Kevin Lee (Developer Programs)" userId="f47351a6-0e28-4941-b6cd-419bf959951c" providerId="ADAL" clId="{6774491E-73D4-45F1-9FD5-5797B40002CB}" dt="2025-02-12T19:43:59.348" v="0" actId="478"/>
          <ac:picMkLst>
            <pc:docMk/>
            <pc:sldMk cId="0" sldId="284"/>
            <ac:picMk id="1198" creationId="{00000000-0000-0000-0000-000000000000}"/>
          </ac:picMkLst>
        </pc:picChg>
      </pc:sldChg>
    </pc:docChg>
  </pc:docChgLst>
  <pc:docChgLst>
    <pc:chgData name="Kevin Lee (Developer Programs)" userId="f47351a6-0e28-4941-b6cd-419bf959951c" providerId="ADAL" clId="{047799BE-9BB9-4E2F-9652-6BDAA443F80F}"/>
    <pc:docChg chg="custSel modSld">
      <pc:chgData name="Kevin Lee (Developer Programs)" userId="f47351a6-0e28-4941-b6cd-419bf959951c" providerId="ADAL" clId="{047799BE-9BB9-4E2F-9652-6BDAA443F80F}" dt="2025-02-08T20:26:53.477" v="78" actId="368"/>
      <pc:docMkLst>
        <pc:docMk/>
      </pc:docMkLst>
      <pc:sldChg chg="delSp modTransition modAnim modNotes">
        <pc:chgData name="Kevin Lee (Developer Programs)" userId="f47351a6-0e28-4941-b6cd-419bf959951c" providerId="ADAL" clId="{047799BE-9BB9-4E2F-9652-6BDAA443F80F}" dt="2025-02-08T20:26:53.320" v="2" actId="368"/>
        <pc:sldMkLst>
          <pc:docMk/>
          <pc:sldMk cId="0" sldId="256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320" v="6" actId="368"/>
        <pc:sldMkLst>
          <pc:docMk/>
          <pc:sldMk cId="0" sldId="259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351" v="8" actId="368"/>
        <pc:sldMkLst>
          <pc:docMk/>
          <pc:sldMk cId="0" sldId="260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351" v="10" actId="368"/>
        <pc:sldMkLst>
          <pc:docMk/>
          <pc:sldMk cId="0" sldId="261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351" v="12" actId="368"/>
        <pc:sldMkLst>
          <pc:docMk/>
          <pc:sldMk cId="0" sldId="263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351" v="14" actId="368"/>
        <pc:sldMkLst>
          <pc:docMk/>
          <pc:sldMk cId="0" sldId="264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366" v="16" actId="368"/>
        <pc:sldMkLst>
          <pc:docMk/>
          <pc:sldMk cId="0" sldId="266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366" v="18" actId="368"/>
        <pc:sldMkLst>
          <pc:docMk/>
          <pc:sldMk cId="0" sldId="270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366" v="20" actId="368"/>
        <pc:sldMkLst>
          <pc:docMk/>
          <pc:sldMk cId="0" sldId="271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376" v="22" actId="368"/>
        <pc:sldMkLst>
          <pc:docMk/>
          <pc:sldMk cId="0" sldId="273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376" v="24" actId="368"/>
        <pc:sldMkLst>
          <pc:docMk/>
          <pc:sldMk cId="0" sldId="275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398" v="36" actId="368"/>
        <pc:sldMkLst>
          <pc:docMk/>
          <pc:sldMk cId="0" sldId="276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398" v="38" actId="368"/>
        <pc:sldMkLst>
          <pc:docMk/>
          <pc:sldMk cId="0" sldId="277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383" v="26" actId="368"/>
        <pc:sldMkLst>
          <pc:docMk/>
          <pc:sldMk cId="0" sldId="278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414" v="42" actId="368"/>
        <pc:sldMkLst>
          <pc:docMk/>
          <pc:sldMk cId="0" sldId="284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414" v="44" actId="368"/>
        <pc:sldMkLst>
          <pc:docMk/>
          <pc:sldMk cId="0" sldId="285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414" v="46" actId="368"/>
        <pc:sldMkLst>
          <pc:docMk/>
          <pc:sldMk cId="0" sldId="286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414" v="48" actId="368"/>
        <pc:sldMkLst>
          <pc:docMk/>
          <pc:sldMk cId="0" sldId="297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430" v="50" actId="368"/>
        <pc:sldMkLst>
          <pc:docMk/>
          <pc:sldMk cId="0" sldId="299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430" v="52" actId="368"/>
        <pc:sldMkLst>
          <pc:docMk/>
          <pc:sldMk cId="0" sldId="300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430" v="54" actId="368"/>
        <pc:sldMkLst>
          <pc:docMk/>
          <pc:sldMk cId="0" sldId="302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430" v="56" actId="368"/>
        <pc:sldMkLst>
          <pc:docMk/>
          <pc:sldMk cId="0" sldId="303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445" v="58" actId="368"/>
        <pc:sldMkLst>
          <pc:docMk/>
          <pc:sldMk cId="0" sldId="306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445" v="60" actId="368"/>
        <pc:sldMkLst>
          <pc:docMk/>
          <pc:sldMk cId="0" sldId="307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445" v="62" actId="368"/>
        <pc:sldMkLst>
          <pc:docMk/>
          <pc:sldMk cId="0" sldId="308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445" v="64" actId="368"/>
        <pc:sldMkLst>
          <pc:docMk/>
          <pc:sldMk cId="0" sldId="309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461" v="66" actId="368"/>
        <pc:sldMkLst>
          <pc:docMk/>
          <pc:sldMk cId="0" sldId="311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461" v="68" actId="368"/>
        <pc:sldMkLst>
          <pc:docMk/>
          <pc:sldMk cId="0" sldId="312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461" v="70" actId="368"/>
        <pc:sldMkLst>
          <pc:docMk/>
          <pc:sldMk cId="0" sldId="313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461" v="72" actId="368"/>
        <pc:sldMkLst>
          <pc:docMk/>
          <pc:sldMk cId="0" sldId="314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477" v="74" actId="368"/>
        <pc:sldMkLst>
          <pc:docMk/>
          <pc:sldMk cId="0" sldId="315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477" v="76" actId="368"/>
        <pc:sldMkLst>
          <pc:docMk/>
          <pc:sldMk cId="0" sldId="316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477" v="78" actId="368"/>
        <pc:sldMkLst>
          <pc:docMk/>
          <pc:sldMk cId="0" sldId="317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383" v="28" actId="368"/>
        <pc:sldMkLst>
          <pc:docMk/>
          <pc:sldMk cId="0" sldId="381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383" v="30" actId="368"/>
        <pc:sldMkLst>
          <pc:docMk/>
          <pc:sldMk cId="0" sldId="382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383" v="32" actId="368"/>
        <pc:sldMkLst>
          <pc:docMk/>
          <pc:sldMk cId="0" sldId="383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398" v="34" actId="368"/>
        <pc:sldMkLst>
          <pc:docMk/>
          <pc:sldMk cId="0" sldId="384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398" v="40" actId="368"/>
        <pc:sldMkLst>
          <pc:docMk/>
          <pc:sldMk cId="3386932935" sldId="385"/>
        </pc:sldMkLst>
      </pc:sldChg>
      <pc:sldChg chg="delSp modTransition modAnim modNotes">
        <pc:chgData name="Kevin Lee (Developer Programs)" userId="f47351a6-0e28-4941-b6cd-419bf959951c" providerId="ADAL" clId="{047799BE-9BB9-4E2F-9652-6BDAA443F80F}" dt="2025-02-08T20:26:53.320" v="4" actId="368"/>
        <pc:sldMkLst>
          <pc:docMk/>
          <pc:sldMk cId="0" sldId="390"/>
        </pc:sldMkLst>
      </pc:sldChg>
      <pc:sldChg chg="delSp modTransition modAnim">
        <pc:chgData name="Kevin Lee (Developer Programs)" userId="f47351a6-0e28-4941-b6cd-419bf959951c" providerId="ADAL" clId="{047799BE-9BB9-4E2F-9652-6BDAA443F80F}" dt="2025-02-08T20:26:36.877" v="0"/>
        <pc:sldMkLst>
          <pc:docMk/>
          <pc:sldMk cId="163765301" sldId="55014532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" name="Google Shape;4;n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" name="Google Shape;5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pic>
        <p:nvPicPr>
          <p:cNvPr id="7" name="Google Shape;7;n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77346" y="8736014"/>
            <a:ext cx="963023" cy="33178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2ff483424f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2ff483424f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1" name="Google Shape;831;g2ff483424fa_0_0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315375f2e0c_0_1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315375f2e0c_0_12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1" name="Google Shape;1011;g315375f2e0c_0_1271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321491275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321491275fd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dirty="0"/>
          </a:p>
        </p:txBody>
      </p:sp>
      <p:sp>
        <p:nvSpPr>
          <p:cNvPr id="1030" name="Google Shape;1030;g321491275fd_0_17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321491275fd_0_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321491275fd_0_8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061" name="Google Shape;1061;g321491275fd_0_819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28b1131503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28b1131503d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0" name="Google Shape;1090;g28b1131503d_0_40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3070c77d58b_1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3070c77d58b_1_4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</p:txBody>
      </p:sp>
      <p:sp>
        <p:nvSpPr>
          <p:cNvPr id="1098" name="Google Shape;1098;g3070c77d58b_1_471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2a4841df1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2a4841df16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</p:txBody>
      </p:sp>
      <p:sp>
        <p:nvSpPr>
          <p:cNvPr id="1107" name="Google Shape;1107;g2a4841df160_0_0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3070c77d58b_1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3070c77d58b_1_4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158" name="Google Shape;1158;g3070c77d58b_1_495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3070c77d58b_1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3070c77d58b_1_5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</p:txBody>
      </p:sp>
      <p:sp>
        <p:nvSpPr>
          <p:cNvPr id="1198" name="Google Shape;1198;g3070c77d58b_1_527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321491275fd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321491275fd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072" name="Google Shape;1072;g321491275fd_0_9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315375f2e0c_0_2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315375f2e0c_0_29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081" name="Google Shape;1081;g315375f2e0c_0_2945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3021e3a1c63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3021e3a1c63_0_2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845" name="Google Shape;845;g3021e3a1c63_0_238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2">
          <a:extLst>
            <a:ext uri="{FF2B5EF4-FFF2-40B4-BE49-F238E27FC236}">
              <a16:creationId xmlns:a16="http://schemas.microsoft.com/office/drawing/2014/main" id="{F5C70A40-E2C5-1254-D757-CF879AF1F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3021e3a1c63_0_34:notes">
            <a:extLst>
              <a:ext uri="{FF2B5EF4-FFF2-40B4-BE49-F238E27FC236}">
                <a16:creationId xmlns:a16="http://schemas.microsoft.com/office/drawing/2014/main" id="{58975C97-2577-1E9E-2387-9F82C6D702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3021e3a1c63_0_34:notes">
            <a:extLst>
              <a:ext uri="{FF2B5EF4-FFF2-40B4-BE49-F238E27FC236}">
                <a16:creationId xmlns:a16="http://schemas.microsoft.com/office/drawing/2014/main" id="{F9CDE764-E0AB-C8BF-3A1A-D2CDFD4380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</p:txBody>
      </p:sp>
      <p:sp>
        <p:nvSpPr>
          <p:cNvPr id="1455" name="Google Shape;1455;g3021e3a1c63_0_34:notes">
            <a:extLst>
              <a:ext uri="{FF2B5EF4-FFF2-40B4-BE49-F238E27FC236}">
                <a16:creationId xmlns:a16="http://schemas.microsoft.com/office/drawing/2014/main" id="{EEFDF6CD-5185-9230-75EB-83741DBDACC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16937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3021e3a1c63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3021e3a1c63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3" name="Google Shape;1193;g3021e3a1c63_0_129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315375f2e0c_0_37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315375f2e0c_0_37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202" name="Google Shape;1202;g315375f2e0c_0_3790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315375f2e0c_0_37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315375f2e0c_0_37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211" name="Google Shape;1211;g315375f2e0c_0_3798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315375f2e0c_0_5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315375f2e0c_0_50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45" name="Google Shape;1345;g315375f2e0c_0_5057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315375f2e0c_0_6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315375f2e0c_0_67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5" name="Google Shape;1365;g315375f2e0c_0_6786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315375f2e0c_0_59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315375f2e0c_0_59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6" name="Google Shape;1376;g315375f2e0c_0_5922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315375f2e0c_0_59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" name="Google Shape;1393;g315375f2e0c_0_59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394" name="Google Shape;1394;g315375f2e0c_0_5938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315375f2e0c_0_59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315375f2e0c_0_59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06" name="Google Shape;1406;g315375f2e0c_0_5949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3070c77d58b_1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3070c77d58b_1_5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9" name="Google Shape;1439;g3070c77d58b_1_563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28b1131503d_0_9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4" name="Google Shape;854;g28b1131503d_0_9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g28abbaa0551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7" name="Google Shape;1447;g28abbaa0551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8" name="Google Shape;1448;g28abbaa0551_0_269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28b1131503d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28b1131503d_0_1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5" name="Google Shape;1465;g28b1131503d_0_108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8b1131503d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8b1131503d_0_1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83" name="Google Shape;1483;g28b1131503d_0_147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28abbaa0551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Google Shape;1500;g28abbaa0551_0_2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501" name="Google Shape;1501;g28abbaa0551_0_248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2ff483424f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" name="Google Shape;1509;g2ff483424fa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0" name="Google Shape;1510;g2ff483424fa_0_23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ff483424f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ff483424fa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519" name="Google Shape;1519;g2ff483424fa_0_32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3021e3a1c6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7" name="Google Shape;1527;g3021e3a1c63_0_1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28" name="Google Shape;1528;g3021e3a1c63_0_113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g3021e3a1c63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7" name="Google Shape;1537;g3021e3a1c63_0_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8" name="Google Shape;1538;g3021e3a1c63_0_103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315375f2e0c_0_2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315375f2e0c_0_21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47" name="Google Shape;1547;g315375f2e0c_0_2108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315375f2e0c_0_7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315375f2e0c_0_76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557" name="Google Shape;1557;g315375f2e0c_0_7631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28abbaa055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28abbaa055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1" name="Google Shape;861;g28abbaa0551_0_0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28abbaa0551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28abbaa0551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892" name="Google Shape;892;g28abbaa0551_0_79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28b1131503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28b1131503d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3" name="Google Shape;913;g28b1131503d_0_61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315375f2e0c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315375f2e0c_0_4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3" name="Google Shape;923;g315375f2e0c_0_423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28abbaa0551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28abbaa0551_0_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6" name="Google Shape;946;g28abbaa0551_0_109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31eb19dc19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31eb19dc196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0" name="Google Shape;1000;g31eb19dc196_0_13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Bullets">
  <p:cSld name="Title, Subtitle, Bullet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1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48" descr="A green and white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6576000" cy="205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8" descr="A picture containing graphics, logo, symbol, graphic de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125" y="773531"/>
            <a:ext cx="8365989" cy="2882309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8"/>
          <p:cNvSpPr txBox="1">
            <a:spLocks noGrp="1"/>
          </p:cNvSpPr>
          <p:nvPr>
            <p:ph type="ctrTitle"/>
          </p:nvPr>
        </p:nvSpPr>
        <p:spPr>
          <a:xfrm>
            <a:off x="1513012" y="2983577"/>
            <a:ext cx="19282200" cy="49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NVIDIA Sans"/>
              <a:buNone/>
              <a:defRPr sz="88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48"/>
          <p:cNvSpPr txBox="1">
            <a:spLocks noGrp="1"/>
          </p:cNvSpPr>
          <p:nvPr>
            <p:ph type="subTitle" idx="1"/>
          </p:nvPr>
        </p:nvSpPr>
        <p:spPr>
          <a:xfrm>
            <a:off x="1513012" y="7941727"/>
            <a:ext cx="19282200" cy="17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R="0" lvl="1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NVIDIA Sans"/>
              <a:buNone/>
              <a:defRPr sz="60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R="0" lvl="2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None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R="0" lvl="3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R="0" lvl="4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R="0" lvl="5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R="0" lvl="6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R="0" lvl="7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R="0" lvl="8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IDENTIAL">
  <p:cSld name="CONFIDENTIAL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9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49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66" name="Google Shape;466;p49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67" name="Google Shape;467;p49"/>
          <p:cNvSpPr txBox="1"/>
          <p:nvPr/>
        </p:nvSpPr>
        <p:spPr>
          <a:xfrm>
            <a:off x="708485" y="19635786"/>
            <a:ext cx="6504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rPr>
              <a:t>NVIDIA CONFIDENTIAL. DO NOT DISTRIBUTE.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>
  <p:cSld name="Two Column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0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0" name="Google Shape;470;p50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71" name="Google Shape;471;p50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15215700" cy="136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72" name="Google Shape;472;p50"/>
          <p:cNvSpPr txBox="1">
            <a:spLocks noGrp="1"/>
          </p:cNvSpPr>
          <p:nvPr>
            <p:ph type="body" idx="3"/>
          </p:nvPr>
        </p:nvSpPr>
        <p:spPr>
          <a:xfrm>
            <a:off x="18845785" y="4846320"/>
            <a:ext cx="15215700" cy="136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IDENTIAL_Two Column">
  <p:cSld name="CONFIDENTIAL_Two Column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1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5" name="Google Shape;475;p51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76" name="Google Shape;476;p51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15215700" cy="136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77" name="Google Shape;477;p51"/>
          <p:cNvSpPr txBox="1">
            <a:spLocks noGrp="1"/>
          </p:cNvSpPr>
          <p:nvPr>
            <p:ph type="body" idx="3"/>
          </p:nvPr>
        </p:nvSpPr>
        <p:spPr>
          <a:xfrm>
            <a:off x="18845785" y="4846320"/>
            <a:ext cx="15215700" cy="136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78" name="Google Shape;478;p51"/>
          <p:cNvSpPr txBox="1"/>
          <p:nvPr/>
        </p:nvSpPr>
        <p:spPr>
          <a:xfrm>
            <a:off x="708485" y="19635786"/>
            <a:ext cx="6504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rPr>
              <a:t>NVIDIA CONFIDENTIAL. DO NOT DISTRIBUTE.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ING_Title, Subtitle, Bullets">
  <p:cSld name="CODING_Title, Subtitle, Bullets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2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 Mono"/>
              <a:buNone/>
              <a:defRPr sz="7200" b="1" cap="none"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52"/>
          <p:cNvSpPr txBox="1">
            <a:spLocks noGrp="1"/>
          </p:cNvSpPr>
          <p:nvPr>
            <p:ph type="body" idx="1"/>
          </p:nvPr>
        </p:nvSpPr>
        <p:spPr>
          <a:xfrm>
            <a:off x="2514600" y="4873752"/>
            <a:ext cx="31546800" cy="136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82" name="Google Shape;482;p52"/>
          <p:cNvSpPr txBox="1">
            <a:spLocks noGrp="1"/>
          </p:cNvSpPr>
          <p:nvPr>
            <p:ph type="body" idx="2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IDENTIAL_Coding">
  <p:cSld name="CONFIDENTIAL_Coding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3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 Mono"/>
              <a:buNone/>
              <a:defRPr sz="7200" b="1" cap="none"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53"/>
          <p:cNvSpPr txBox="1">
            <a:spLocks noGrp="1"/>
          </p:cNvSpPr>
          <p:nvPr>
            <p:ph type="body" idx="1"/>
          </p:nvPr>
        </p:nvSpPr>
        <p:spPr>
          <a:xfrm>
            <a:off x="2514600" y="4873752"/>
            <a:ext cx="31546800" cy="136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86" name="Google Shape;486;p53"/>
          <p:cNvSpPr txBox="1">
            <a:spLocks noGrp="1"/>
          </p:cNvSpPr>
          <p:nvPr>
            <p:ph type="body" idx="2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87" name="Google Shape;487;p53"/>
          <p:cNvSpPr txBox="1"/>
          <p:nvPr/>
        </p:nvSpPr>
        <p:spPr>
          <a:xfrm>
            <a:off x="708485" y="19635786"/>
            <a:ext cx="6504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rPr>
              <a:t>NVIDIA CONFIDENTIAL. DO NOT DISTRIBUTE.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Agenda">
  <p:cSld name="1_Agenda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54" descr="A green curved lines with a bright light behind the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406" r="51138" b="921"/>
          <a:stretch/>
        </p:blipFill>
        <p:spPr>
          <a:xfrm>
            <a:off x="0" y="0"/>
            <a:ext cx="17150710" cy="205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4"/>
          <p:cNvSpPr/>
          <p:nvPr/>
        </p:nvSpPr>
        <p:spPr>
          <a:xfrm>
            <a:off x="0" y="0"/>
            <a:ext cx="17150700" cy="20574000"/>
          </a:xfrm>
          <a:prstGeom prst="rect">
            <a:avLst/>
          </a:prstGeom>
          <a:solidFill>
            <a:schemeClr val="dk1">
              <a:alpha val="149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491" name="Google Shape;491;p54"/>
          <p:cNvSpPr/>
          <p:nvPr/>
        </p:nvSpPr>
        <p:spPr>
          <a:xfrm>
            <a:off x="17204620" y="5394960"/>
            <a:ext cx="567000" cy="15179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LONG Layout">
  <p:cSld name="Quote - LONG Layout"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55" descr="A green and white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36576000" cy="205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55"/>
          <p:cNvSpPr/>
          <p:nvPr/>
        </p:nvSpPr>
        <p:spPr>
          <a:xfrm>
            <a:off x="0" y="4143768"/>
            <a:ext cx="36576000" cy="2151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495" name="Google Shape;495;p55"/>
          <p:cNvSpPr/>
          <p:nvPr/>
        </p:nvSpPr>
        <p:spPr>
          <a:xfrm rot="10800000" flipH="1">
            <a:off x="0" y="15269849"/>
            <a:ext cx="36576000" cy="42183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496" name="Google Shape;496;p55"/>
          <p:cNvSpPr/>
          <p:nvPr/>
        </p:nvSpPr>
        <p:spPr>
          <a:xfrm>
            <a:off x="0" y="1068230"/>
            <a:ext cx="36576000" cy="42183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497" name="Google Shape;497;p55"/>
          <p:cNvSpPr txBox="1">
            <a:spLocks noGrp="1"/>
          </p:cNvSpPr>
          <p:nvPr>
            <p:ph type="body" idx="1"/>
          </p:nvPr>
        </p:nvSpPr>
        <p:spPr>
          <a:xfrm>
            <a:off x="6158753" y="13434560"/>
            <a:ext cx="24258600" cy="10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None/>
              <a:defRPr sz="4400" b="0" i="1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7539"/>
              <a:buFont typeface="NVIDIA Sans"/>
              <a:buNone/>
              <a:defRPr sz="7539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7539"/>
              <a:buFont typeface="NVIDIA Sans"/>
              <a:buNone/>
              <a:defRPr sz="7539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None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98" name="Google Shape;498;p55"/>
          <p:cNvSpPr txBox="1">
            <a:spLocks noGrp="1"/>
          </p:cNvSpPr>
          <p:nvPr>
            <p:ph type="body" idx="2"/>
          </p:nvPr>
        </p:nvSpPr>
        <p:spPr>
          <a:xfrm>
            <a:off x="6158754" y="5706208"/>
            <a:ext cx="24258600" cy="73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NVIDIA Sans"/>
              <a:buNone/>
              <a:defRPr sz="12000" b="0" i="0" u="none" strike="noStrike" cap="none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7539"/>
              <a:buFont typeface="NVIDIA Sans"/>
              <a:buNone/>
              <a:defRPr sz="7539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7539"/>
              <a:buFont typeface="NVIDIA Sans"/>
              <a:buNone/>
              <a:defRPr sz="7539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None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99" name="Google Shape;499;p55"/>
          <p:cNvSpPr txBox="1"/>
          <p:nvPr/>
        </p:nvSpPr>
        <p:spPr>
          <a:xfrm rot="10800000">
            <a:off x="17582150" y="12275692"/>
            <a:ext cx="1468800" cy="45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700">
                <a:solidFill>
                  <a:schemeClr val="dk2"/>
                </a:solidFill>
                <a:latin typeface="NVIDIA Sans Light"/>
                <a:ea typeface="NVIDIA Sans Light"/>
                <a:cs typeface="NVIDIA Sans Light"/>
                <a:sym typeface="NVIDIA Sans Light"/>
              </a:rPr>
              <a:t>“</a:t>
            </a:r>
            <a:endParaRPr/>
          </a:p>
        </p:txBody>
      </p:sp>
      <p:cxnSp>
        <p:nvCxnSpPr>
          <p:cNvPr id="500" name="Google Shape;500;p55"/>
          <p:cNvCxnSpPr/>
          <p:nvPr/>
        </p:nvCxnSpPr>
        <p:spPr>
          <a:xfrm>
            <a:off x="6158753" y="15523509"/>
            <a:ext cx="11394900" cy="0"/>
          </a:xfrm>
          <a:prstGeom prst="straightConnector1">
            <a:avLst/>
          </a:prstGeom>
          <a:noFill/>
          <a:ln w="31750" cap="flat" cmpd="sng">
            <a:solidFill>
              <a:srgbClr val="588A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1" name="Google Shape;501;p55"/>
          <p:cNvCxnSpPr/>
          <p:nvPr/>
        </p:nvCxnSpPr>
        <p:spPr>
          <a:xfrm>
            <a:off x="19022336" y="15523509"/>
            <a:ext cx="11394900" cy="0"/>
          </a:xfrm>
          <a:prstGeom prst="straightConnector1">
            <a:avLst/>
          </a:prstGeom>
          <a:noFill/>
          <a:ln w="31750" cap="flat" cmpd="sng">
            <a:solidFill>
              <a:srgbClr val="588A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02" name="Google Shape;502;p55"/>
          <p:cNvGrpSpPr/>
          <p:nvPr/>
        </p:nvGrpSpPr>
        <p:grpSpPr>
          <a:xfrm>
            <a:off x="6158753" y="3796809"/>
            <a:ext cx="24258483" cy="4509900"/>
            <a:chOff x="6158753" y="6234204"/>
            <a:chExt cx="24258483" cy="4509900"/>
          </a:xfrm>
        </p:grpSpPr>
        <p:sp>
          <p:nvSpPr>
            <p:cNvPr id="503" name="Google Shape;503;p55"/>
            <p:cNvSpPr txBox="1"/>
            <p:nvPr/>
          </p:nvSpPr>
          <p:spPr>
            <a:xfrm>
              <a:off x="17553664" y="6234204"/>
              <a:ext cx="1468800" cy="450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700">
                  <a:solidFill>
                    <a:schemeClr val="dk2"/>
                  </a:solidFill>
                  <a:latin typeface="NVIDIA Sans Light"/>
                  <a:ea typeface="NVIDIA Sans Light"/>
                  <a:cs typeface="NVIDIA Sans Light"/>
                  <a:sym typeface="NVIDIA Sans Light"/>
                </a:rPr>
                <a:t>“</a:t>
              </a:r>
              <a:endParaRPr/>
            </a:p>
          </p:txBody>
        </p:sp>
        <p:cxnSp>
          <p:nvCxnSpPr>
            <p:cNvPr id="504" name="Google Shape;504;p55"/>
            <p:cNvCxnSpPr/>
            <p:nvPr/>
          </p:nvCxnSpPr>
          <p:spPr>
            <a:xfrm>
              <a:off x="6158753" y="7454586"/>
              <a:ext cx="11394900" cy="0"/>
            </a:xfrm>
            <a:prstGeom prst="straightConnector1">
              <a:avLst/>
            </a:prstGeom>
            <a:noFill/>
            <a:ln w="31750" cap="flat" cmpd="sng">
              <a:solidFill>
                <a:srgbClr val="588A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05" name="Google Shape;505;p55"/>
            <p:cNvCxnSpPr/>
            <p:nvPr/>
          </p:nvCxnSpPr>
          <p:spPr>
            <a:xfrm>
              <a:off x="19022336" y="7454586"/>
              <a:ext cx="11394900" cy="0"/>
            </a:xfrm>
            <a:prstGeom prst="straightConnector1">
              <a:avLst/>
            </a:prstGeom>
            <a:noFill/>
            <a:ln w="31750" cap="flat" cmpd="sng">
              <a:solidFill>
                <a:srgbClr val="588A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SHORT Layout">
  <p:cSld name="Quote - SHORT Layout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56" descr="A green and white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36576000" cy="205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56"/>
          <p:cNvSpPr/>
          <p:nvPr/>
        </p:nvSpPr>
        <p:spPr>
          <a:xfrm>
            <a:off x="0" y="4143768"/>
            <a:ext cx="36576000" cy="2151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509" name="Google Shape;509;p56"/>
          <p:cNvSpPr/>
          <p:nvPr/>
        </p:nvSpPr>
        <p:spPr>
          <a:xfrm rot="10800000" flipH="1">
            <a:off x="0" y="15269849"/>
            <a:ext cx="36576000" cy="42183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510" name="Google Shape;510;p56"/>
          <p:cNvSpPr/>
          <p:nvPr/>
        </p:nvSpPr>
        <p:spPr>
          <a:xfrm>
            <a:off x="0" y="1068230"/>
            <a:ext cx="36576000" cy="42183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511" name="Google Shape;511;p56"/>
          <p:cNvSpPr/>
          <p:nvPr/>
        </p:nvSpPr>
        <p:spPr>
          <a:xfrm>
            <a:off x="0" y="4143768"/>
            <a:ext cx="36576000" cy="2151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512" name="Google Shape;512;p56"/>
          <p:cNvSpPr txBox="1">
            <a:spLocks noGrp="1"/>
          </p:cNvSpPr>
          <p:nvPr>
            <p:ph type="body" idx="1"/>
          </p:nvPr>
        </p:nvSpPr>
        <p:spPr>
          <a:xfrm>
            <a:off x="6158753" y="11878330"/>
            <a:ext cx="24258600" cy="10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None/>
              <a:defRPr sz="4400" b="0" i="1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7539"/>
              <a:buFont typeface="NVIDIA Sans"/>
              <a:buNone/>
              <a:defRPr sz="7539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7539"/>
              <a:buFont typeface="NVIDIA Sans"/>
              <a:buNone/>
              <a:defRPr sz="7539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None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13" name="Google Shape;513;p56"/>
          <p:cNvSpPr txBox="1">
            <a:spLocks noGrp="1"/>
          </p:cNvSpPr>
          <p:nvPr>
            <p:ph type="body" idx="2"/>
          </p:nvPr>
        </p:nvSpPr>
        <p:spPr>
          <a:xfrm>
            <a:off x="6158754" y="7053551"/>
            <a:ext cx="24258600" cy="44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NVIDIA Sans"/>
              <a:buNone/>
              <a:defRPr sz="12000" b="0" i="0" u="none" strike="noStrike" cap="none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7539"/>
              <a:buFont typeface="NVIDIA Sans"/>
              <a:buNone/>
              <a:defRPr sz="7539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7539"/>
              <a:buFont typeface="NVIDIA Sans"/>
              <a:buNone/>
              <a:defRPr sz="7539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None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grpSp>
        <p:nvGrpSpPr>
          <p:cNvPr id="514" name="Google Shape;514;p56"/>
          <p:cNvGrpSpPr/>
          <p:nvPr/>
        </p:nvGrpSpPr>
        <p:grpSpPr>
          <a:xfrm>
            <a:off x="6158753" y="5267062"/>
            <a:ext cx="24258483" cy="10102852"/>
            <a:chOff x="6158753" y="6264684"/>
            <a:chExt cx="24258483" cy="10102852"/>
          </a:xfrm>
        </p:grpSpPr>
        <p:grpSp>
          <p:nvGrpSpPr>
            <p:cNvPr id="515" name="Google Shape;515;p56"/>
            <p:cNvGrpSpPr/>
            <p:nvPr/>
          </p:nvGrpSpPr>
          <p:grpSpPr>
            <a:xfrm>
              <a:off x="17553664" y="6264684"/>
              <a:ext cx="1497286" cy="10102852"/>
              <a:chOff x="17553664" y="5634063"/>
              <a:chExt cx="1497286" cy="10102852"/>
            </a:xfrm>
          </p:grpSpPr>
          <p:sp>
            <p:nvSpPr>
              <p:cNvPr id="516" name="Google Shape;516;p56"/>
              <p:cNvSpPr txBox="1"/>
              <p:nvPr/>
            </p:nvSpPr>
            <p:spPr>
              <a:xfrm>
                <a:off x="17553664" y="5634063"/>
                <a:ext cx="1468800" cy="450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700">
                    <a:solidFill>
                      <a:schemeClr val="dk2"/>
                    </a:solidFill>
                    <a:latin typeface="NVIDIA Sans Light"/>
                    <a:ea typeface="NVIDIA Sans Light"/>
                    <a:cs typeface="NVIDIA Sans Light"/>
                    <a:sym typeface="NVIDIA Sans Light"/>
                  </a:rPr>
                  <a:t>“</a:t>
                </a:r>
                <a:endParaRPr/>
              </a:p>
            </p:txBody>
          </p:sp>
          <p:sp>
            <p:nvSpPr>
              <p:cNvPr id="517" name="Google Shape;517;p56"/>
              <p:cNvSpPr txBox="1"/>
              <p:nvPr/>
            </p:nvSpPr>
            <p:spPr>
              <a:xfrm rot="10800000">
                <a:off x="17582150" y="11227015"/>
                <a:ext cx="1468800" cy="450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700">
                    <a:solidFill>
                      <a:schemeClr val="dk2"/>
                    </a:solidFill>
                    <a:latin typeface="NVIDIA Sans Light"/>
                    <a:ea typeface="NVIDIA Sans Light"/>
                    <a:cs typeface="NVIDIA Sans Light"/>
                    <a:sym typeface="NVIDIA Sans Light"/>
                  </a:rPr>
                  <a:t>“</a:t>
                </a:r>
                <a:endParaRPr/>
              </a:p>
            </p:txBody>
          </p:sp>
        </p:grpSp>
        <p:cxnSp>
          <p:nvCxnSpPr>
            <p:cNvPr id="518" name="Google Shape;518;p56"/>
            <p:cNvCxnSpPr/>
            <p:nvPr/>
          </p:nvCxnSpPr>
          <p:spPr>
            <a:xfrm>
              <a:off x="6158753" y="7454586"/>
              <a:ext cx="11394900" cy="0"/>
            </a:xfrm>
            <a:prstGeom prst="straightConnector1">
              <a:avLst/>
            </a:prstGeom>
            <a:noFill/>
            <a:ln w="317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19" name="Google Shape;519;p56"/>
            <p:cNvCxnSpPr/>
            <p:nvPr/>
          </p:nvCxnSpPr>
          <p:spPr>
            <a:xfrm>
              <a:off x="19022336" y="7454586"/>
              <a:ext cx="11394900" cy="0"/>
            </a:xfrm>
            <a:prstGeom prst="straightConnector1">
              <a:avLst/>
            </a:prstGeom>
            <a:noFill/>
            <a:ln w="317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0" name="Google Shape;520;p56"/>
            <p:cNvCxnSpPr/>
            <p:nvPr/>
          </p:nvCxnSpPr>
          <p:spPr>
            <a:xfrm>
              <a:off x="6158753" y="15144241"/>
              <a:ext cx="11394900" cy="0"/>
            </a:xfrm>
            <a:prstGeom prst="straightConnector1">
              <a:avLst/>
            </a:prstGeom>
            <a:noFill/>
            <a:ln w="317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1" name="Google Shape;521;p56"/>
            <p:cNvCxnSpPr/>
            <p:nvPr/>
          </p:nvCxnSpPr>
          <p:spPr>
            <a:xfrm>
              <a:off x="19022336" y="15144241"/>
              <a:ext cx="11394900" cy="0"/>
            </a:xfrm>
            <a:prstGeom prst="straightConnector1">
              <a:avLst/>
            </a:prstGeom>
            <a:noFill/>
            <a:ln w="317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Image Layout">
  <p:cSld name="Single Image Layout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7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57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25" name="Google Shape;525;p57"/>
          <p:cNvSpPr>
            <a:spLocks noGrp="1"/>
          </p:cNvSpPr>
          <p:nvPr>
            <p:ph type="pic" idx="2"/>
          </p:nvPr>
        </p:nvSpPr>
        <p:spPr>
          <a:xfrm>
            <a:off x="6062650" y="4849813"/>
            <a:ext cx="24450600" cy="120198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6" name="Google Shape;526;p57"/>
          <p:cNvSpPr txBox="1">
            <a:spLocks noGrp="1"/>
          </p:cNvSpPr>
          <p:nvPr>
            <p:ph type="body" idx="3"/>
          </p:nvPr>
        </p:nvSpPr>
        <p:spPr>
          <a:xfrm>
            <a:off x="6062650" y="17063961"/>
            <a:ext cx="244506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27" name="Google Shape;527;p57"/>
          <p:cNvSpPr txBox="1">
            <a:spLocks noGrp="1"/>
          </p:cNvSpPr>
          <p:nvPr>
            <p:ph type="body" idx="4"/>
          </p:nvPr>
        </p:nvSpPr>
        <p:spPr>
          <a:xfrm>
            <a:off x="6062650" y="17751568"/>
            <a:ext cx="244506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7" descr="A green and white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6576000" cy="205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 descr="A picture containing graphics, logo, symbol, graphic de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125" y="773531"/>
            <a:ext cx="8365991" cy="288231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>
            <a:spLocks noGrp="1"/>
          </p:cNvSpPr>
          <p:nvPr>
            <p:ph type="ctrTitle"/>
          </p:nvPr>
        </p:nvSpPr>
        <p:spPr>
          <a:xfrm>
            <a:off x="1513012" y="2983577"/>
            <a:ext cx="19282214" cy="493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NVIDIA Sans"/>
              <a:buNone/>
              <a:defRPr sz="88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ubTitle" idx="1"/>
          </p:nvPr>
        </p:nvSpPr>
        <p:spPr>
          <a:xfrm>
            <a:off x="1513012" y="7941727"/>
            <a:ext cx="19282214" cy="1703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R="0" lvl="1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NVIDIA Sans"/>
              <a:buNone/>
              <a:defRPr sz="60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R="0" lvl="2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None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R="0" lvl="3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R="0" lvl="4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R="0" lvl="5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R="0" lvl="6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R="0" lvl="7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R="0" lvl="8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w/ Text">
  <p:cSld name="Image w/ Text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8"/>
          <p:cNvSpPr txBox="1">
            <a:spLocks noGrp="1"/>
          </p:cNvSpPr>
          <p:nvPr>
            <p:ph type="body" idx="1"/>
          </p:nvPr>
        </p:nvSpPr>
        <p:spPr>
          <a:xfrm>
            <a:off x="19354800" y="6919968"/>
            <a:ext cx="15583500" cy="78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30" name="Google Shape;530;p58"/>
          <p:cNvSpPr>
            <a:spLocks noGrp="1"/>
          </p:cNvSpPr>
          <p:nvPr>
            <p:ph type="pic" idx="2"/>
          </p:nvPr>
        </p:nvSpPr>
        <p:spPr>
          <a:xfrm>
            <a:off x="1637604" y="4849813"/>
            <a:ext cx="16345500" cy="120198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1" name="Google Shape;531;p58"/>
          <p:cNvSpPr txBox="1">
            <a:spLocks noGrp="1"/>
          </p:cNvSpPr>
          <p:nvPr>
            <p:ph type="body" idx="3"/>
          </p:nvPr>
        </p:nvSpPr>
        <p:spPr>
          <a:xfrm>
            <a:off x="1637604" y="17063961"/>
            <a:ext cx="163455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32" name="Google Shape;532;p58"/>
          <p:cNvSpPr txBox="1">
            <a:spLocks noGrp="1"/>
          </p:cNvSpPr>
          <p:nvPr>
            <p:ph type="body" idx="4"/>
          </p:nvPr>
        </p:nvSpPr>
        <p:spPr>
          <a:xfrm>
            <a:off x="1637604" y="17751568"/>
            <a:ext cx="163455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33" name="Google Shape;533;p58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58"/>
          <p:cNvSpPr txBox="1">
            <a:spLocks noGrp="1"/>
          </p:cNvSpPr>
          <p:nvPr>
            <p:ph type="body" idx="5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">
  <p:cSld name="2-up Image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9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59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38" name="Google Shape;538;p59"/>
          <p:cNvSpPr>
            <a:spLocks noGrp="1"/>
          </p:cNvSpPr>
          <p:nvPr>
            <p:ph type="pic" idx="2"/>
          </p:nvPr>
        </p:nvSpPr>
        <p:spPr>
          <a:xfrm>
            <a:off x="1637604" y="4849813"/>
            <a:ext cx="16345500" cy="120198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9" name="Google Shape;539;p59"/>
          <p:cNvSpPr>
            <a:spLocks noGrp="1"/>
          </p:cNvSpPr>
          <p:nvPr>
            <p:ph type="pic" idx="3"/>
          </p:nvPr>
        </p:nvSpPr>
        <p:spPr>
          <a:xfrm>
            <a:off x="18592799" y="4849813"/>
            <a:ext cx="16345500" cy="120198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0" name="Google Shape;540;p59"/>
          <p:cNvSpPr txBox="1">
            <a:spLocks noGrp="1"/>
          </p:cNvSpPr>
          <p:nvPr>
            <p:ph type="body" idx="4"/>
          </p:nvPr>
        </p:nvSpPr>
        <p:spPr>
          <a:xfrm>
            <a:off x="1637604" y="17063961"/>
            <a:ext cx="163455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41" name="Google Shape;541;p59"/>
          <p:cNvSpPr txBox="1">
            <a:spLocks noGrp="1"/>
          </p:cNvSpPr>
          <p:nvPr>
            <p:ph type="body" idx="5"/>
          </p:nvPr>
        </p:nvSpPr>
        <p:spPr>
          <a:xfrm>
            <a:off x="1637604" y="17751568"/>
            <a:ext cx="163455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42" name="Google Shape;542;p59"/>
          <p:cNvSpPr txBox="1">
            <a:spLocks noGrp="1"/>
          </p:cNvSpPr>
          <p:nvPr>
            <p:ph type="body" idx="6"/>
          </p:nvPr>
        </p:nvSpPr>
        <p:spPr>
          <a:xfrm>
            <a:off x="18592805" y="17063961"/>
            <a:ext cx="163464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43" name="Google Shape;543;p59"/>
          <p:cNvSpPr txBox="1">
            <a:spLocks noGrp="1"/>
          </p:cNvSpPr>
          <p:nvPr>
            <p:ph type="body" idx="7"/>
          </p:nvPr>
        </p:nvSpPr>
        <p:spPr>
          <a:xfrm>
            <a:off x="18592805" y="17751568"/>
            <a:ext cx="163464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Layout with Bullets">
  <p:cSld name="2-up Image Layout with Bullets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0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60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47" name="Google Shape;547;p60"/>
          <p:cNvSpPr>
            <a:spLocks noGrp="1"/>
          </p:cNvSpPr>
          <p:nvPr>
            <p:ph type="pic" idx="2"/>
          </p:nvPr>
        </p:nvSpPr>
        <p:spPr>
          <a:xfrm>
            <a:off x="1637604" y="4849813"/>
            <a:ext cx="8832300" cy="120198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8" name="Google Shape;548;p60"/>
          <p:cNvSpPr txBox="1">
            <a:spLocks noGrp="1"/>
          </p:cNvSpPr>
          <p:nvPr>
            <p:ph type="body" idx="3"/>
          </p:nvPr>
        </p:nvSpPr>
        <p:spPr>
          <a:xfrm>
            <a:off x="11058350" y="6919968"/>
            <a:ext cx="6924900" cy="78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49" name="Google Shape;549;p60"/>
          <p:cNvSpPr>
            <a:spLocks noGrp="1"/>
          </p:cNvSpPr>
          <p:nvPr>
            <p:ph type="pic" idx="4"/>
          </p:nvPr>
        </p:nvSpPr>
        <p:spPr>
          <a:xfrm>
            <a:off x="18592805" y="4849813"/>
            <a:ext cx="8832300" cy="120198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0" name="Google Shape;550;p60"/>
          <p:cNvSpPr txBox="1">
            <a:spLocks noGrp="1"/>
          </p:cNvSpPr>
          <p:nvPr>
            <p:ph type="body" idx="5"/>
          </p:nvPr>
        </p:nvSpPr>
        <p:spPr>
          <a:xfrm>
            <a:off x="28013551" y="6919968"/>
            <a:ext cx="6924900" cy="78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51" name="Google Shape;551;p60"/>
          <p:cNvSpPr txBox="1">
            <a:spLocks noGrp="1"/>
          </p:cNvSpPr>
          <p:nvPr>
            <p:ph type="body" idx="6"/>
          </p:nvPr>
        </p:nvSpPr>
        <p:spPr>
          <a:xfrm>
            <a:off x="1637604" y="17063961"/>
            <a:ext cx="88323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52" name="Google Shape;552;p60"/>
          <p:cNvSpPr txBox="1">
            <a:spLocks noGrp="1"/>
          </p:cNvSpPr>
          <p:nvPr>
            <p:ph type="body" idx="7"/>
          </p:nvPr>
        </p:nvSpPr>
        <p:spPr>
          <a:xfrm>
            <a:off x="1637604" y="17751568"/>
            <a:ext cx="88323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53" name="Google Shape;553;p60"/>
          <p:cNvSpPr txBox="1">
            <a:spLocks noGrp="1"/>
          </p:cNvSpPr>
          <p:nvPr>
            <p:ph type="body" idx="8"/>
          </p:nvPr>
        </p:nvSpPr>
        <p:spPr>
          <a:xfrm>
            <a:off x="18592805" y="17063961"/>
            <a:ext cx="88326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54" name="Google Shape;554;p60"/>
          <p:cNvSpPr txBox="1">
            <a:spLocks noGrp="1"/>
          </p:cNvSpPr>
          <p:nvPr>
            <p:ph type="body" idx="9"/>
          </p:nvPr>
        </p:nvSpPr>
        <p:spPr>
          <a:xfrm>
            <a:off x="18592805" y="17751568"/>
            <a:ext cx="88326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up Image">
  <p:cSld name="3-up Image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1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61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58" name="Google Shape;558;p61"/>
          <p:cNvSpPr>
            <a:spLocks noGrp="1"/>
          </p:cNvSpPr>
          <p:nvPr>
            <p:ph type="pic" idx="2"/>
          </p:nvPr>
        </p:nvSpPr>
        <p:spPr>
          <a:xfrm>
            <a:off x="24148473" y="4849813"/>
            <a:ext cx="10789800" cy="120198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9" name="Google Shape;559;p61"/>
          <p:cNvSpPr>
            <a:spLocks noGrp="1"/>
          </p:cNvSpPr>
          <p:nvPr>
            <p:ph type="pic" idx="3"/>
          </p:nvPr>
        </p:nvSpPr>
        <p:spPr>
          <a:xfrm>
            <a:off x="12893038" y="4849813"/>
            <a:ext cx="10789800" cy="120198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0" name="Google Shape;560;p61"/>
          <p:cNvSpPr>
            <a:spLocks noGrp="1"/>
          </p:cNvSpPr>
          <p:nvPr>
            <p:ph type="pic" idx="4"/>
          </p:nvPr>
        </p:nvSpPr>
        <p:spPr>
          <a:xfrm>
            <a:off x="1637604" y="4849813"/>
            <a:ext cx="10789800" cy="120198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61"/>
          <p:cNvSpPr txBox="1">
            <a:spLocks noGrp="1"/>
          </p:cNvSpPr>
          <p:nvPr>
            <p:ph type="body" idx="5"/>
          </p:nvPr>
        </p:nvSpPr>
        <p:spPr>
          <a:xfrm>
            <a:off x="1653110" y="17063961"/>
            <a:ext cx="107898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62" name="Google Shape;562;p61"/>
          <p:cNvSpPr txBox="1">
            <a:spLocks noGrp="1"/>
          </p:cNvSpPr>
          <p:nvPr>
            <p:ph type="body" idx="6"/>
          </p:nvPr>
        </p:nvSpPr>
        <p:spPr>
          <a:xfrm>
            <a:off x="1653110" y="17751568"/>
            <a:ext cx="107898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63" name="Google Shape;563;p61"/>
          <p:cNvSpPr txBox="1">
            <a:spLocks noGrp="1"/>
          </p:cNvSpPr>
          <p:nvPr>
            <p:ph type="body" idx="7"/>
          </p:nvPr>
        </p:nvSpPr>
        <p:spPr>
          <a:xfrm>
            <a:off x="12893040" y="17063961"/>
            <a:ext cx="107898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64" name="Google Shape;564;p61"/>
          <p:cNvSpPr txBox="1">
            <a:spLocks noGrp="1"/>
          </p:cNvSpPr>
          <p:nvPr>
            <p:ph type="body" idx="8"/>
          </p:nvPr>
        </p:nvSpPr>
        <p:spPr>
          <a:xfrm>
            <a:off x="12893040" y="17751568"/>
            <a:ext cx="107898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65" name="Google Shape;565;p61"/>
          <p:cNvSpPr txBox="1">
            <a:spLocks noGrp="1"/>
          </p:cNvSpPr>
          <p:nvPr>
            <p:ph type="body" idx="9"/>
          </p:nvPr>
        </p:nvSpPr>
        <p:spPr>
          <a:xfrm>
            <a:off x="24132970" y="17063961"/>
            <a:ext cx="107904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66" name="Google Shape;566;p61"/>
          <p:cNvSpPr txBox="1">
            <a:spLocks noGrp="1"/>
          </p:cNvSpPr>
          <p:nvPr>
            <p:ph type="body" idx="13"/>
          </p:nvPr>
        </p:nvSpPr>
        <p:spPr>
          <a:xfrm>
            <a:off x="24132970" y="17751568"/>
            <a:ext cx="107904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up Image">
  <p:cSld name="4-up Image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2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62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70" name="Google Shape;570;p62"/>
          <p:cNvSpPr>
            <a:spLocks noGrp="1"/>
          </p:cNvSpPr>
          <p:nvPr>
            <p:ph type="pic" idx="2"/>
          </p:nvPr>
        </p:nvSpPr>
        <p:spPr>
          <a:xfrm>
            <a:off x="18520757" y="4849813"/>
            <a:ext cx="7983000" cy="120198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1" name="Google Shape;571;p62"/>
          <p:cNvSpPr>
            <a:spLocks noGrp="1"/>
          </p:cNvSpPr>
          <p:nvPr>
            <p:ph type="pic" idx="3"/>
          </p:nvPr>
        </p:nvSpPr>
        <p:spPr>
          <a:xfrm>
            <a:off x="10072254" y="4849813"/>
            <a:ext cx="7983000" cy="120198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2" name="Google Shape;572;p62"/>
          <p:cNvSpPr>
            <a:spLocks noGrp="1"/>
          </p:cNvSpPr>
          <p:nvPr>
            <p:ph type="pic" idx="4"/>
          </p:nvPr>
        </p:nvSpPr>
        <p:spPr>
          <a:xfrm>
            <a:off x="1637606" y="4849813"/>
            <a:ext cx="7969200" cy="120198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3" name="Google Shape;573;p62"/>
          <p:cNvSpPr>
            <a:spLocks noGrp="1"/>
          </p:cNvSpPr>
          <p:nvPr>
            <p:ph type="pic" idx="5"/>
          </p:nvPr>
        </p:nvSpPr>
        <p:spPr>
          <a:xfrm>
            <a:off x="26969260" y="4849813"/>
            <a:ext cx="7969200" cy="120198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4" name="Google Shape;574;p62"/>
          <p:cNvSpPr txBox="1">
            <a:spLocks noGrp="1"/>
          </p:cNvSpPr>
          <p:nvPr>
            <p:ph type="body" idx="6"/>
          </p:nvPr>
        </p:nvSpPr>
        <p:spPr>
          <a:xfrm>
            <a:off x="10087333" y="17063961"/>
            <a:ext cx="7968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75" name="Google Shape;575;p62"/>
          <p:cNvSpPr txBox="1">
            <a:spLocks noGrp="1"/>
          </p:cNvSpPr>
          <p:nvPr>
            <p:ph type="body" idx="7"/>
          </p:nvPr>
        </p:nvSpPr>
        <p:spPr>
          <a:xfrm>
            <a:off x="1630527" y="17063961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76" name="Google Shape;576;p62"/>
          <p:cNvSpPr txBox="1">
            <a:spLocks noGrp="1"/>
          </p:cNvSpPr>
          <p:nvPr>
            <p:ph type="body" idx="8"/>
          </p:nvPr>
        </p:nvSpPr>
        <p:spPr>
          <a:xfrm>
            <a:off x="10087333" y="17751568"/>
            <a:ext cx="7968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77" name="Google Shape;577;p62"/>
          <p:cNvSpPr txBox="1">
            <a:spLocks noGrp="1"/>
          </p:cNvSpPr>
          <p:nvPr>
            <p:ph type="body" idx="9"/>
          </p:nvPr>
        </p:nvSpPr>
        <p:spPr>
          <a:xfrm>
            <a:off x="1630527" y="17751568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78" name="Google Shape;578;p62"/>
          <p:cNvSpPr txBox="1">
            <a:spLocks noGrp="1"/>
          </p:cNvSpPr>
          <p:nvPr>
            <p:ph type="body" idx="13"/>
          </p:nvPr>
        </p:nvSpPr>
        <p:spPr>
          <a:xfrm>
            <a:off x="18527529" y="17063961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79" name="Google Shape;579;p62"/>
          <p:cNvSpPr txBox="1">
            <a:spLocks noGrp="1"/>
          </p:cNvSpPr>
          <p:nvPr>
            <p:ph type="body" idx="14"/>
          </p:nvPr>
        </p:nvSpPr>
        <p:spPr>
          <a:xfrm>
            <a:off x="18527529" y="17751568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80" name="Google Shape;580;p62"/>
          <p:cNvSpPr txBox="1">
            <a:spLocks noGrp="1"/>
          </p:cNvSpPr>
          <p:nvPr>
            <p:ph type="body" idx="15"/>
          </p:nvPr>
        </p:nvSpPr>
        <p:spPr>
          <a:xfrm>
            <a:off x="26976037" y="17063961"/>
            <a:ext cx="79473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81" name="Google Shape;581;p62"/>
          <p:cNvSpPr txBox="1">
            <a:spLocks noGrp="1"/>
          </p:cNvSpPr>
          <p:nvPr>
            <p:ph type="body" idx="16"/>
          </p:nvPr>
        </p:nvSpPr>
        <p:spPr>
          <a:xfrm>
            <a:off x="26976037" y="17751568"/>
            <a:ext cx="79473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-up Image">
  <p:cSld name="5-up Image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3"/>
          <p:cNvSpPr>
            <a:spLocks noGrp="1"/>
          </p:cNvSpPr>
          <p:nvPr>
            <p:ph type="pic" idx="2"/>
          </p:nvPr>
        </p:nvSpPr>
        <p:spPr>
          <a:xfrm>
            <a:off x="12891393" y="4849814"/>
            <a:ext cx="107898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4" name="Google Shape;584;p63"/>
          <p:cNvSpPr>
            <a:spLocks noGrp="1"/>
          </p:cNvSpPr>
          <p:nvPr>
            <p:ph type="pic" idx="3"/>
          </p:nvPr>
        </p:nvSpPr>
        <p:spPr>
          <a:xfrm>
            <a:off x="1645583" y="4849814"/>
            <a:ext cx="107898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5" name="Google Shape;585;p63"/>
          <p:cNvSpPr>
            <a:spLocks noGrp="1"/>
          </p:cNvSpPr>
          <p:nvPr>
            <p:ph type="pic" idx="4"/>
          </p:nvPr>
        </p:nvSpPr>
        <p:spPr>
          <a:xfrm>
            <a:off x="24148473" y="4849814"/>
            <a:ext cx="107898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6" name="Google Shape;586;p63"/>
          <p:cNvSpPr txBox="1">
            <a:spLocks noGrp="1"/>
          </p:cNvSpPr>
          <p:nvPr>
            <p:ph type="body" idx="1"/>
          </p:nvPr>
        </p:nvSpPr>
        <p:spPr>
          <a:xfrm>
            <a:off x="1656844" y="9981886"/>
            <a:ext cx="10778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87" name="Google Shape;587;p63"/>
          <p:cNvSpPr txBox="1">
            <a:spLocks noGrp="1"/>
          </p:cNvSpPr>
          <p:nvPr>
            <p:ph type="body" idx="5"/>
          </p:nvPr>
        </p:nvSpPr>
        <p:spPr>
          <a:xfrm>
            <a:off x="1656844" y="10669493"/>
            <a:ext cx="10778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88" name="Google Shape;588;p63"/>
          <p:cNvSpPr txBox="1">
            <a:spLocks noGrp="1"/>
          </p:cNvSpPr>
          <p:nvPr>
            <p:ph type="body" idx="6"/>
          </p:nvPr>
        </p:nvSpPr>
        <p:spPr>
          <a:xfrm>
            <a:off x="12894348" y="9981886"/>
            <a:ext cx="10778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89" name="Google Shape;589;p63"/>
          <p:cNvSpPr txBox="1">
            <a:spLocks noGrp="1"/>
          </p:cNvSpPr>
          <p:nvPr>
            <p:ph type="body" idx="7"/>
          </p:nvPr>
        </p:nvSpPr>
        <p:spPr>
          <a:xfrm>
            <a:off x="12894348" y="10669493"/>
            <a:ext cx="10778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90" name="Google Shape;590;p63"/>
          <p:cNvSpPr txBox="1">
            <a:spLocks noGrp="1"/>
          </p:cNvSpPr>
          <p:nvPr>
            <p:ph type="body" idx="8"/>
          </p:nvPr>
        </p:nvSpPr>
        <p:spPr>
          <a:xfrm>
            <a:off x="24151315" y="9981886"/>
            <a:ext cx="10779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91" name="Google Shape;591;p63"/>
          <p:cNvSpPr txBox="1">
            <a:spLocks noGrp="1"/>
          </p:cNvSpPr>
          <p:nvPr>
            <p:ph type="body" idx="9"/>
          </p:nvPr>
        </p:nvSpPr>
        <p:spPr>
          <a:xfrm>
            <a:off x="24151315" y="10669493"/>
            <a:ext cx="10779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92" name="Google Shape;592;p63"/>
          <p:cNvSpPr>
            <a:spLocks noGrp="1"/>
          </p:cNvSpPr>
          <p:nvPr>
            <p:ph type="pic" idx="13"/>
          </p:nvPr>
        </p:nvSpPr>
        <p:spPr>
          <a:xfrm>
            <a:off x="18520757" y="11931888"/>
            <a:ext cx="107898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3" name="Google Shape;593;p63"/>
          <p:cNvSpPr>
            <a:spLocks noGrp="1"/>
          </p:cNvSpPr>
          <p:nvPr>
            <p:ph type="pic" idx="14"/>
          </p:nvPr>
        </p:nvSpPr>
        <p:spPr>
          <a:xfrm>
            <a:off x="7265320" y="11931888"/>
            <a:ext cx="107898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4" name="Google Shape;594;p63"/>
          <p:cNvSpPr txBox="1">
            <a:spLocks noGrp="1"/>
          </p:cNvSpPr>
          <p:nvPr>
            <p:ph type="body" idx="15"/>
          </p:nvPr>
        </p:nvSpPr>
        <p:spPr>
          <a:xfrm>
            <a:off x="7276587" y="17063961"/>
            <a:ext cx="10778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95" name="Google Shape;595;p63"/>
          <p:cNvSpPr txBox="1">
            <a:spLocks noGrp="1"/>
          </p:cNvSpPr>
          <p:nvPr>
            <p:ph type="body" idx="16"/>
          </p:nvPr>
        </p:nvSpPr>
        <p:spPr>
          <a:xfrm>
            <a:off x="7276587" y="17751568"/>
            <a:ext cx="10778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96" name="Google Shape;596;p63"/>
          <p:cNvSpPr txBox="1">
            <a:spLocks noGrp="1"/>
          </p:cNvSpPr>
          <p:nvPr>
            <p:ph type="body" idx="17"/>
          </p:nvPr>
        </p:nvSpPr>
        <p:spPr>
          <a:xfrm>
            <a:off x="18533554" y="17063961"/>
            <a:ext cx="10779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97" name="Google Shape;597;p63"/>
          <p:cNvSpPr txBox="1">
            <a:spLocks noGrp="1"/>
          </p:cNvSpPr>
          <p:nvPr>
            <p:ph type="body" idx="18"/>
          </p:nvPr>
        </p:nvSpPr>
        <p:spPr>
          <a:xfrm>
            <a:off x="18533554" y="17751568"/>
            <a:ext cx="10779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98" name="Google Shape;598;p63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63"/>
          <p:cNvSpPr txBox="1">
            <a:spLocks noGrp="1"/>
          </p:cNvSpPr>
          <p:nvPr>
            <p:ph type="body" idx="19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-up Image">
  <p:cSld name="6-up Image"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4"/>
          <p:cNvSpPr>
            <a:spLocks noGrp="1"/>
          </p:cNvSpPr>
          <p:nvPr>
            <p:ph type="pic" idx="2"/>
          </p:nvPr>
        </p:nvSpPr>
        <p:spPr>
          <a:xfrm>
            <a:off x="12891393" y="4849814"/>
            <a:ext cx="107898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2" name="Google Shape;602;p64"/>
          <p:cNvSpPr>
            <a:spLocks noGrp="1"/>
          </p:cNvSpPr>
          <p:nvPr>
            <p:ph type="pic" idx="3"/>
          </p:nvPr>
        </p:nvSpPr>
        <p:spPr>
          <a:xfrm>
            <a:off x="1645583" y="4849814"/>
            <a:ext cx="107898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3" name="Google Shape;603;p64"/>
          <p:cNvSpPr>
            <a:spLocks noGrp="1"/>
          </p:cNvSpPr>
          <p:nvPr>
            <p:ph type="pic" idx="4"/>
          </p:nvPr>
        </p:nvSpPr>
        <p:spPr>
          <a:xfrm>
            <a:off x="24148473" y="4849814"/>
            <a:ext cx="107898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4" name="Google Shape;604;p64"/>
          <p:cNvSpPr txBox="1">
            <a:spLocks noGrp="1"/>
          </p:cNvSpPr>
          <p:nvPr>
            <p:ph type="body" idx="1"/>
          </p:nvPr>
        </p:nvSpPr>
        <p:spPr>
          <a:xfrm>
            <a:off x="1656844" y="9981886"/>
            <a:ext cx="10778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05" name="Google Shape;605;p64"/>
          <p:cNvSpPr txBox="1">
            <a:spLocks noGrp="1"/>
          </p:cNvSpPr>
          <p:nvPr>
            <p:ph type="body" idx="5"/>
          </p:nvPr>
        </p:nvSpPr>
        <p:spPr>
          <a:xfrm>
            <a:off x="1656844" y="10669493"/>
            <a:ext cx="10778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06" name="Google Shape;606;p64"/>
          <p:cNvSpPr txBox="1">
            <a:spLocks noGrp="1"/>
          </p:cNvSpPr>
          <p:nvPr>
            <p:ph type="body" idx="6"/>
          </p:nvPr>
        </p:nvSpPr>
        <p:spPr>
          <a:xfrm>
            <a:off x="12894348" y="9981886"/>
            <a:ext cx="10778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07" name="Google Shape;607;p64"/>
          <p:cNvSpPr txBox="1">
            <a:spLocks noGrp="1"/>
          </p:cNvSpPr>
          <p:nvPr>
            <p:ph type="body" idx="7"/>
          </p:nvPr>
        </p:nvSpPr>
        <p:spPr>
          <a:xfrm>
            <a:off x="12894348" y="10669493"/>
            <a:ext cx="10778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08" name="Google Shape;608;p64"/>
          <p:cNvSpPr txBox="1">
            <a:spLocks noGrp="1"/>
          </p:cNvSpPr>
          <p:nvPr>
            <p:ph type="body" idx="8"/>
          </p:nvPr>
        </p:nvSpPr>
        <p:spPr>
          <a:xfrm>
            <a:off x="24151315" y="9981886"/>
            <a:ext cx="10779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09" name="Google Shape;609;p64"/>
          <p:cNvSpPr txBox="1">
            <a:spLocks noGrp="1"/>
          </p:cNvSpPr>
          <p:nvPr>
            <p:ph type="body" idx="9"/>
          </p:nvPr>
        </p:nvSpPr>
        <p:spPr>
          <a:xfrm>
            <a:off x="24151315" y="10669493"/>
            <a:ext cx="10779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10" name="Google Shape;610;p64"/>
          <p:cNvSpPr>
            <a:spLocks noGrp="1"/>
          </p:cNvSpPr>
          <p:nvPr>
            <p:ph type="pic" idx="13"/>
          </p:nvPr>
        </p:nvSpPr>
        <p:spPr>
          <a:xfrm>
            <a:off x="12902654" y="11931889"/>
            <a:ext cx="107898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1" name="Google Shape;611;p64"/>
          <p:cNvSpPr>
            <a:spLocks noGrp="1"/>
          </p:cNvSpPr>
          <p:nvPr>
            <p:ph type="pic" idx="14"/>
          </p:nvPr>
        </p:nvSpPr>
        <p:spPr>
          <a:xfrm>
            <a:off x="1656844" y="11931889"/>
            <a:ext cx="107898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2" name="Google Shape;612;p64"/>
          <p:cNvSpPr>
            <a:spLocks noGrp="1"/>
          </p:cNvSpPr>
          <p:nvPr>
            <p:ph type="pic" idx="15"/>
          </p:nvPr>
        </p:nvSpPr>
        <p:spPr>
          <a:xfrm>
            <a:off x="24159734" y="11931889"/>
            <a:ext cx="107898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3" name="Google Shape;613;p64"/>
          <p:cNvSpPr txBox="1">
            <a:spLocks noGrp="1"/>
          </p:cNvSpPr>
          <p:nvPr>
            <p:ph type="body" idx="16"/>
          </p:nvPr>
        </p:nvSpPr>
        <p:spPr>
          <a:xfrm>
            <a:off x="1668105" y="17063961"/>
            <a:ext cx="10778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14" name="Google Shape;614;p64"/>
          <p:cNvSpPr txBox="1">
            <a:spLocks noGrp="1"/>
          </p:cNvSpPr>
          <p:nvPr>
            <p:ph type="body" idx="17"/>
          </p:nvPr>
        </p:nvSpPr>
        <p:spPr>
          <a:xfrm>
            <a:off x="1668105" y="17751568"/>
            <a:ext cx="10778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15" name="Google Shape;615;p64"/>
          <p:cNvSpPr txBox="1">
            <a:spLocks noGrp="1"/>
          </p:cNvSpPr>
          <p:nvPr>
            <p:ph type="body" idx="18"/>
          </p:nvPr>
        </p:nvSpPr>
        <p:spPr>
          <a:xfrm>
            <a:off x="12905609" y="17063961"/>
            <a:ext cx="10778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16" name="Google Shape;616;p64"/>
          <p:cNvSpPr txBox="1">
            <a:spLocks noGrp="1"/>
          </p:cNvSpPr>
          <p:nvPr>
            <p:ph type="body" idx="19"/>
          </p:nvPr>
        </p:nvSpPr>
        <p:spPr>
          <a:xfrm>
            <a:off x="12905609" y="17751568"/>
            <a:ext cx="10778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17" name="Google Shape;617;p64"/>
          <p:cNvSpPr txBox="1">
            <a:spLocks noGrp="1"/>
          </p:cNvSpPr>
          <p:nvPr>
            <p:ph type="body" idx="20"/>
          </p:nvPr>
        </p:nvSpPr>
        <p:spPr>
          <a:xfrm>
            <a:off x="24162576" y="17063961"/>
            <a:ext cx="10779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18" name="Google Shape;618;p64"/>
          <p:cNvSpPr txBox="1">
            <a:spLocks noGrp="1"/>
          </p:cNvSpPr>
          <p:nvPr>
            <p:ph type="body" idx="21"/>
          </p:nvPr>
        </p:nvSpPr>
        <p:spPr>
          <a:xfrm>
            <a:off x="24162576" y="17751568"/>
            <a:ext cx="10779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19" name="Google Shape;619;p64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64"/>
          <p:cNvSpPr txBox="1">
            <a:spLocks noGrp="1"/>
          </p:cNvSpPr>
          <p:nvPr>
            <p:ph type="body" idx="22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-up Image">
  <p:cSld name="7-up Image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5"/>
          <p:cNvSpPr txBox="1">
            <a:spLocks noGrp="1"/>
          </p:cNvSpPr>
          <p:nvPr>
            <p:ph type="body" idx="1"/>
          </p:nvPr>
        </p:nvSpPr>
        <p:spPr>
          <a:xfrm>
            <a:off x="14335071" y="17059122"/>
            <a:ext cx="79554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23" name="Google Shape;623;p65"/>
          <p:cNvSpPr txBox="1">
            <a:spLocks noGrp="1"/>
          </p:cNvSpPr>
          <p:nvPr>
            <p:ph type="body" idx="2"/>
          </p:nvPr>
        </p:nvSpPr>
        <p:spPr>
          <a:xfrm>
            <a:off x="5886573" y="17059122"/>
            <a:ext cx="79704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24" name="Google Shape;624;p65"/>
          <p:cNvSpPr txBox="1">
            <a:spLocks noGrp="1"/>
          </p:cNvSpPr>
          <p:nvPr>
            <p:ph type="body" idx="3"/>
          </p:nvPr>
        </p:nvSpPr>
        <p:spPr>
          <a:xfrm>
            <a:off x="14335071" y="17727056"/>
            <a:ext cx="79554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25" name="Google Shape;625;p65"/>
          <p:cNvSpPr txBox="1">
            <a:spLocks noGrp="1"/>
          </p:cNvSpPr>
          <p:nvPr>
            <p:ph type="body" idx="4"/>
          </p:nvPr>
        </p:nvSpPr>
        <p:spPr>
          <a:xfrm>
            <a:off x="5886573" y="17727056"/>
            <a:ext cx="79704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26" name="Google Shape;626;p65"/>
          <p:cNvSpPr>
            <a:spLocks noGrp="1"/>
          </p:cNvSpPr>
          <p:nvPr>
            <p:ph type="pic" idx="5"/>
          </p:nvPr>
        </p:nvSpPr>
        <p:spPr>
          <a:xfrm>
            <a:off x="5886573" y="11926198"/>
            <a:ext cx="79554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7" name="Google Shape;627;p65"/>
          <p:cNvSpPr>
            <a:spLocks noGrp="1"/>
          </p:cNvSpPr>
          <p:nvPr>
            <p:ph type="pic" idx="6"/>
          </p:nvPr>
        </p:nvSpPr>
        <p:spPr>
          <a:xfrm>
            <a:off x="14335074" y="11926198"/>
            <a:ext cx="79554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8" name="Google Shape;628;p65"/>
          <p:cNvSpPr>
            <a:spLocks noGrp="1"/>
          </p:cNvSpPr>
          <p:nvPr>
            <p:ph type="pic" idx="7"/>
          </p:nvPr>
        </p:nvSpPr>
        <p:spPr>
          <a:xfrm>
            <a:off x="22783576" y="11926198"/>
            <a:ext cx="79554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p65"/>
          <p:cNvSpPr txBox="1">
            <a:spLocks noGrp="1"/>
          </p:cNvSpPr>
          <p:nvPr>
            <p:ph type="body" idx="8"/>
          </p:nvPr>
        </p:nvSpPr>
        <p:spPr>
          <a:xfrm>
            <a:off x="22783575" y="17059122"/>
            <a:ext cx="79515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30" name="Google Shape;630;p65"/>
          <p:cNvSpPr txBox="1">
            <a:spLocks noGrp="1"/>
          </p:cNvSpPr>
          <p:nvPr>
            <p:ph type="body" idx="9"/>
          </p:nvPr>
        </p:nvSpPr>
        <p:spPr>
          <a:xfrm>
            <a:off x="22783575" y="17727056"/>
            <a:ext cx="79515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31" name="Google Shape;631;p65"/>
          <p:cNvSpPr>
            <a:spLocks noGrp="1"/>
          </p:cNvSpPr>
          <p:nvPr>
            <p:ph type="pic" idx="13"/>
          </p:nvPr>
        </p:nvSpPr>
        <p:spPr>
          <a:xfrm>
            <a:off x="18534610" y="4849814"/>
            <a:ext cx="79554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2" name="Google Shape;632;p65"/>
          <p:cNvSpPr>
            <a:spLocks noGrp="1"/>
          </p:cNvSpPr>
          <p:nvPr>
            <p:ph type="pic" idx="14"/>
          </p:nvPr>
        </p:nvSpPr>
        <p:spPr>
          <a:xfrm>
            <a:off x="10086108" y="4849814"/>
            <a:ext cx="79554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3" name="Google Shape;633;p65"/>
          <p:cNvSpPr>
            <a:spLocks noGrp="1"/>
          </p:cNvSpPr>
          <p:nvPr>
            <p:ph type="pic" idx="15"/>
          </p:nvPr>
        </p:nvSpPr>
        <p:spPr>
          <a:xfrm>
            <a:off x="1637606" y="4849814"/>
            <a:ext cx="79554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4" name="Google Shape;634;p65"/>
          <p:cNvSpPr>
            <a:spLocks noGrp="1"/>
          </p:cNvSpPr>
          <p:nvPr>
            <p:ph type="pic" idx="16"/>
          </p:nvPr>
        </p:nvSpPr>
        <p:spPr>
          <a:xfrm>
            <a:off x="26983113" y="4849814"/>
            <a:ext cx="79554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5" name="Google Shape;635;p65"/>
          <p:cNvSpPr txBox="1">
            <a:spLocks noGrp="1"/>
          </p:cNvSpPr>
          <p:nvPr>
            <p:ph type="body" idx="17"/>
          </p:nvPr>
        </p:nvSpPr>
        <p:spPr>
          <a:xfrm>
            <a:off x="10094409" y="9981886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36" name="Google Shape;636;p65"/>
          <p:cNvSpPr txBox="1">
            <a:spLocks noGrp="1"/>
          </p:cNvSpPr>
          <p:nvPr>
            <p:ph type="body" idx="18"/>
          </p:nvPr>
        </p:nvSpPr>
        <p:spPr>
          <a:xfrm>
            <a:off x="1637603" y="9981886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37" name="Google Shape;637;p65"/>
          <p:cNvSpPr txBox="1">
            <a:spLocks noGrp="1"/>
          </p:cNvSpPr>
          <p:nvPr>
            <p:ph type="body" idx="19"/>
          </p:nvPr>
        </p:nvSpPr>
        <p:spPr>
          <a:xfrm>
            <a:off x="10094409" y="10669493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38" name="Google Shape;638;p65"/>
          <p:cNvSpPr txBox="1">
            <a:spLocks noGrp="1"/>
          </p:cNvSpPr>
          <p:nvPr>
            <p:ph type="body" idx="20"/>
          </p:nvPr>
        </p:nvSpPr>
        <p:spPr>
          <a:xfrm>
            <a:off x="1637603" y="10669493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39" name="Google Shape;639;p65"/>
          <p:cNvSpPr txBox="1">
            <a:spLocks noGrp="1"/>
          </p:cNvSpPr>
          <p:nvPr>
            <p:ph type="body" idx="21"/>
          </p:nvPr>
        </p:nvSpPr>
        <p:spPr>
          <a:xfrm>
            <a:off x="18534605" y="9981886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40" name="Google Shape;640;p65"/>
          <p:cNvSpPr txBox="1">
            <a:spLocks noGrp="1"/>
          </p:cNvSpPr>
          <p:nvPr>
            <p:ph type="body" idx="22"/>
          </p:nvPr>
        </p:nvSpPr>
        <p:spPr>
          <a:xfrm>
            <a:off x="18534605" y="10669493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41" name="Google Shape;641;p65"/>
          <p:cNvSpPr txBox="1">
            <a:spLocks noGrp="1"/>
          </p:cNvSpPr>
          <p:nvPr>
            <p:ph type="body" idx="23"/>
          </p:nvPr>
        </p:nvSpPr>
        <p:spPr>
          <a:xfrm>
            <a:off x="26983113" y="9981886"/>
            <a:ext cx="79473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42" name="Google Shape;642;p65"/>
          <p:cNvSpPr txBox="1">
            <a:spLocks noGrp="1"/>
          </p:cNvSpPr>
          <p:nvPr>
            <p:ph type="body" idx="24"/>
          </p:nvPr>
        </p:nvSpPr>
        <p:spPr>
          <a:xfrm>
            <a:off x="26983113" y="10669493"/>
            <a:ext cx="79473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43" name="Google Shape;643;p65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4" name="Google Shape;644;p65"/>
          <p:cNvSpPr txBox="1">
            <a:spLocks noGrp="1"/>
          </p:cNvSpPr>
          <p:nvPr>
            <p:ph type="body" idx="25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-up Image">
  <p:cSld name="8-up Image"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66"/>
          <p:cNvSpPr>
            <a:spLocks noGrp="1"/>
          </p:cNvSpPr>
          <p:nvPr>
            <p:ph type="pic" idx="2"/>
          </p:nvPr>
        </p:nvSpPr>
        <p:spPr>
          <a:xfrm>
            <a:off x="1637603" y="11926198"/>
            <a:ext cx="79554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7" name="Google Shape;647;p66"/>
          <p:cNvSpPr>
            <a:spLocks noGrp="1"/>
          </p:cNvSpPr>
          <p:nvPr>
            <p:ph type="pic" idx="3"/>
          </p:nvPr>
        </p:nvSpPr>
        <p:spPr>
          <a:xfrm>
            <a:off x="10086104" y="11926198"/>
            <a:ext cx="79554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8" name="Google Shape;648;p66"/>
          <p:cNvSpPr>
            <a:spLocks noGrp="1"/>
          </p:cNvSpPr>
          <p:nvPr>
            <p:ph type="pic" idx="4"/>
          </p:nvPr>
        </p:nvSpPr>
        <p:spPr>
          <a:xfrm>
            <a:off x="18534606" y="11926198"/>
            <a:ext cx="79554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9" name="Google Shape;649;p66"/>
          <p:cNvSpPr>
            <a:spLocks noGrp="1"/>
          </p:cNvSpPr>
          <p:nvPr>
            <p:ph type="pic" idx="5"/>
          </p:nvPr>
        </p:nvSpPr>
        <p:spPr>
          <a:xfrm>
            <a:off x="18534610" y="4849814"/>
            <a:ext cx="79554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0" name="Google Shape;650;p66"/>
          <p:cNvSpPr>
            <a:spLocks noGrp="1"/>
          </p:cNvSpPr>
          <p:nvPr>
            <p:ph type="pic" idx="6"/>
          </p:nvPr>
        </p:nvSpPr>
        <p:spPr>
          <a:xfrm>
            <a:off x="10086108" y="4849814"/>
            <a:ext cx="79554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1" name="Google Shape;651;p66"/>
          <p:cNvSpPr>
            <a:spLocks noGrp="1"/>
          </p:cNvSpPr>
          <p:nvPr>
            <p:ph type="pic" idx="7"/>
          </p:nvPr>
        </p:nvSpPr>
        <p:spPr>
          <a:xfrm>
            <a:off x="1637606" y="4849814"/>
            <a:ext cx="79554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2" name="Google Shape;652;p66"/>
          <p:cNvSpPr>
            <a:spLocks noGrp="1"/>
          </p:cNvSpPr>
          <p:nvPr>
            <p:ph type="pic" idx="8"/>
          </p:nvPr>
        </p:nvSpPr>
        <p:spPr>
          <a:xfrm>
            <a:off x="26983113" y="4849814"/>
            <a:ext cx="79554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3" name="Google Shape;653;p66"/>
          <p:cNvSpPr>
            <a:spLocks noGrp="1"/>
          </p:cNvSpPr>
          <p:nvPr>
            <p:ph type="pic" idx="9"/>
          </p:nvPr>
        </p:nvSpPr>
        <p:spPr>
          <a:xfrm>
            <a:off x="26968061" y="11926198"/>
            <a:ext cx="79554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4" name="Google Shape;654;p66"/>
          <p:cNvSpPr txBox="1">
            <a:spLocks noGrp="1"/>
          </p:cNvSpPr>
          <p:nvPr>
            <p:ph type="body" idx="1"/>
          </p:nvPr>
        </p:nvSpPr>
        <p:spPr>
          <a:xfrm>
            <a:off x="10094409" y="9981886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55" name="Google Shape;655;p66"/>
          <p:cNvSpPr txBox="1">
            <a:spLocks noGrp="1"/>
          </p:cNvSpPr>
          <p:nvPr>
            <p:ph type="body" idx="13"/>
          </p:nvPr>
        </p:nvSpPr>
        <p:spPr>
          <a:xfrm>
            <a:off x="1637603" y="9981886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56" name="Google Shape;656;p66"/>
          <p:cNvSpPr txBox="1">
            <a:spLocks noGrp="1"/>
          </p:cNvSpPr>
          <p:nvPr>
            <p:ph type="body" idx="14"/>
          </p:nvPr>
        </p:nvSpPr>
        <p:spPr>
          <a:xfrm>
            <a:off x="10094409" y="10669493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57" name="Google Shape;657;p66"/>
          <p:cNvSpPr txBox="1">
            <a:spLocks noGrp="1"/>
          </p:cNvSpPr>
          <p:nvPr>
            <p:ph type="body" idx="15"/>
          </p:nvPr>
        </p:nvSpPr>
        <p:spPr>
          <a:xfrm>
            <a:off x="1637603" y="10669493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58" name="Google Shape;658;p66"/>
          <p:cNvSpPr txBox="1">
            <a:spLocks noGrp="1"/>
          </p:cNvSpPr>
          <p:nvPr>
            <p:ph type="body" idx="16"/>
          </p:nvPr>
        </p:nvSpPr>
        <p:spPr>
          <a:xfrm>
            <a:off x="18534605" y="9981886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59" name="Google Shape;659;p66"/>
          <p:cNvSpPr txBox="1">
            <a:spLocks noGrp="1"/>
          </p:cNvSpPr>
          <p:nvPr>
            <p:ph type="body" idx="17"/>
          </p:nvPr>
        </p:nvSpPr>
        <p:spPr>
          <a:xfrm>
            <a:off x="18534605" y="10669493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60" name="Google Shape;660;p66"/>
          <p:cNvSpPr txBox="1">
            <a:spLocks noGrp="1"/>
          </p:cNvSpPr>
          <p:nvPr>
            <p:ph type="body" idx="18"/>
          </p:nvPr>
        </p:nvSpPr>
        <p:spPr>
          <a:xfrm>
            <a:off x="26983113" y="9981886"/>
            <a:ext cx="79473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61" name="Google Shape;661;p66"/>
          <p:cNvSpPr txBox="1">
            <a:spLocks noGrp="1"/>
          </p:cNvSpPr>
          <p:nvPr>
            <p:ph type="body" idx="19"/>
          </p:nvPr>
        </p:nvSpPr>
        <p:spPr>
          <a:xfrm>
            <a:off x="26983113" y="10669493"/>
            <a:ext cx="79473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62" name="Google Shape;662;p66"/>
          <p:cNvSpPr txBox="1">
            <a:spLocks noGrp="1"/>
          </p:cNvSpPr>
          <p:nvPr>
            <p:ph type="body" idx="20"/>
          </p:nvPr>
        </p:nvSpPr>
        <p:spPr>
          <a:xfrm>
            <a:off x="10087333" y="17059122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63" name="Google Shape;663;p66"/>
          <p:cNvSpPr txBox="1">
            <a:spLocks noGrp="1"/>
          </p:cNvSpPr>
          <p:nvPr>
            <p:ph type="body" idx="21"/>
          </p:nvPr>
        </p:nvSpPr>
        <p:spPr>
          <a:xfrm>
            <a:off x="1630527" y="17059122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64" name="Google Shape;664;p66"/>
          <p:cNvSpPr txBox="1">
            <a:spLocks noGrp="1"/>
          </p:cNvSpPr>
          <p:nvPr>
            <p:ph type="body" idx="22"/>
          </p:nvPr>
        </p:nvSpPr>
        <p:spPr>
          <a:xfrm>
            <a:off x="10087333" y="17746729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65" name="Google Shape;665;p66"/>
          <p:cNvSpPr txBox="1">
            <a:spLocks noGrp="1"/>
          </p:cNvSpPr>
          <p:nvPr>
            <p:ph type="body" idx="23"/>
          </p:nvPr>
        </p:nvSpPr>
        <p:spPr>
          <a:xfrm>
            <a:off x="1630527" y="17746729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66" name="Google Shape;666;p66"/>
          <p:cNvSpPr txBox="1">
            <a:spLocks noGrp="1"/>
          </p:cNvSpPr>
          <p:nvPr>
            <p:ph type="body" idx="24"/>
          </p:nvPr>
        </p:nvSpPr>
        <p:spPr>
          <a:xfrm>
            <a:off x="18527529" y="17059122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67" name="Google Shape;667;p66"/>
          <p:cNvSpPr txBox="1">
            <a:spLocks noGrp="1"/>
          </p:cNvSpPr>
          <p:nvPr>
            <p:ph type="body" idx="25"/>
          </p:nvPr>
        </p:nvSpPr>
        <p:spPr>
          <a:xfrm>
            <a:off x="18527529" y="17746729"/>
            <a:ext cx="7947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68" name="Google Shape;668;p66"/>
          <p:cNvSpPr txBox="1">
            <a:spLocks noGrp="1"/>
          </p:cNvSpPr>
          <p:nvPr>
            <p:ph type="body" idx="26"/>
          </p:nvPr>
        </p:nvSpPr>
        <p:spPr>
          <a:xfrm>
            <a:off x="26976037" y="17059122"/>
            <a:ext cx="79473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69" name="Google Shape;669;p66"/>
          <p:cNvSpPr txBox="1">
            <a:spLocks noGrp="1"/>
          </p:cNvSpPr>
          <p:nvPr>
            <p:ph type="body" idx="27"/>
          </p:nvPr>
        </p:nvSpPr>
        <p:spPr>
          <a:xfrm>
            <a:off x="26976037" y="17746729"/>
            <a:ext cx="79473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70" name="Google Shape;670;p66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66"/>
          <p:cNvSpPr txBox="1">
            <a:spLocks noGrp="1"/>
          </p:cNvSpPr>
          <p:nvPr>
            <p:ph type="body" idx="28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-up Image">
  <p:cSld name="9-up Image"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7"/>
          <p:cNvSpPr txBox="1">
            <a:spLocks noGrp="1"/>
          </p:cNvSpPr>
          <p:nvPr>
            <p:ph type="body" idx="1"/>
          </p:nvPr>
        </p:nvSpPr>
        <p:spPr>
          <a:xfrm>
            <a:off x="11782110" y="17059122"/>
            <a:ext cx="62616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74" name="Google Shape;674;p67"/>
          <p:cNvSpPr txBox="1">
            <a:spLocks noGrp="1"/>
          </p:cNvSpPr>
          <p:nvPr>
            <p:ph type="body" idx="2"/>
          </p:nvPr>
        </p:nvSpPr>
        <p:spPr>
          <a:xfrm>
            <a:off x="5037420" y="17059122"/>
            <a:ext cx="6254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75" name="Google Shape;675;p67"/>
          <p:cNvSpPr txBox="1">
            <a:spLocks noGrp="1"/>
          </p:cNvSpPr>
          <p:nvPr>
            <p:ph type="body" idx="3"/>
          </p:nvPr>
        </p:nvSpPr>
        <p:spPr>
          <a:xfrm>
            <a:off x="11782110" y="17727056"/>
            <a:ext cx="62616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76" name="Google Shape;676;p67"/>
          <p:cNvSpPr txBox="1">
            <a:spLocks noGrp="1"/>
          </p:cNvSpPr>
          <p:nvPr>
            <p:ph type="body" idx="4"/>
          </p:nvPr>
        </p:nvSpPr>
        <p:spPr>
          <a:xfrm>
            <a:off x="5037420" y="17727056"/>
            <a:ext cx="6254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77" name="Google Shape;677;p67"/>
          <p:cNvSpPr>
            <a:spLocks noGrp="1"/>
          </p:cNvSpPr>
          <p:nvPr>
            <p:ph type="pic" idx="5"/>
          </p:nvPr>
        </p:nvSpPr>
        <p:spPr>
          <a:xfrm>
            <a:off x="5021177" y="11926198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8" name="Google Shape;678;p67"/>
          <p:cNvSpPr>
            <a:spLocks noGrp="1"/>
          </p:cNvSpPr>
          <p:nvPr>
            <p:ph type="pic" idx="6"/>
          </p:nvPr>
        </p:nvSpPr>
        <p:spPr>
          <a:xfrm>
            <a:off x="11779715" y="11926198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9" name="Google Shape;679;p67"/>
          <p:cNvSpPr>
            <a:spLocks noGrp="1"/>
          </p:cNvSpPr>
          <p:nvPr>
            <p:ph type="pic" idx="7"/>
          </p:nvPr>
        </p:nvSpPr>
        <p:spPr>
          <a:xfrm>
            <a:off x="25286158" y="11926198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0" name="Google Shape;680;p67"/>
          <p:cNvSpPr txBox="1">
            <a:spLocks noGrp="1"/>
          </p:cNvSpPr>
          <p:nvPr>
            <p:ph type="body" idx="8"/>
          </p:nvPr>
        </p:nvSpPr>
        <p:spPr>
          <a:xfrm>
            <a:off x="18532409" y="17059122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81" name="Google Shape;681;p67"/>
          <p:cNvSpPr txBox="1">
            <a:spLocks noGrp="1"/>
          </p:cNvSpPr>
          <p:nvPr>
            <p:ph type="body" idx="9"/>
          </p:nvPr>
        </p:nvSpPr>
        <p:spPr>
          <a:xfrm>
            <a:off x="18532409" y="17727056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82" name="Google Shape;682;p67"/>
          <p:cNvSpPr>
            <a:spLocks noGrp="1"/>
          </p:cNvSpPr>
          <p:nvPr>
            <p:ph type="pic" idx="13"/>
          </p:nvPr>
        </p:nvSpPr>
        <p:spPr>
          <a:xfrm>
            <a:off x="15152060" y="4848840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3" name="Google Shape;683;p67"/>
          <p:cNvSpPr>
            <a:spLocks noGrp="1"/>
          </p:cNvSpPr>
          <p:nvPr>
            <p:ph type="pic" idx="14"/>
          </p:nvPr>
        </p:nvSpPr>
        <p:spPr>
          <a:xfrm>
            <a:off x="8394833" y="4848840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4" name="Google Shape;684;p67"/>
          <p:cNvSpPr>
            <a:spLocks noGrp="1"/>
          </p:cNvSpPr>
          <p:nvPr>
            <p:ph type="pic" idx="15"/>
          </p:nvPr>
        </p:nvSpPr>
        <p:spPr>
          <a:xfrm>
            <a:off x="1637606" y="4848840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5" name="Google Shape;685;p67"/>
          <p:cNvSpPr>
            <a:spLocks noGrp="1"/>
          </p:cNvSpPr>
          <p:nvPr>
            <p:ph type="pic" idx="16"/>
          </p:nvPr>
        </p:nvSpPr>
        <p:spPr>
          <a:xfrm>
            <a:off x="21909287" y="4848840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6" name="Google Shape;686;p67"/>
          <p:cNvSpPr>
            <a:spLocks noGrp="1"/>
          </p:cNvSpPr>
          <p:nvPr>
            <p:ph type="pic" idx="17"/>
          </p:nvPr>
        </p:nvSpPr>
        <p:spPr>
          <a:xfrm>
            <a:off x="28666515" y="4848840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7" name="Google Shape;687;p67"/>
          <p:cNvSpPr>
            <a:spLocks noGrp="1"/>
          </p:cNvSpPr>
          <p:nvPr>
            <p:ph type="pic" idx="18"/>
          </p:nvPr>
        </p:nvSpPr>
        <p:spPr>
          <a:xfrm>
            <a:off x="18527620" y="11926198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8" name="Google Shape;688;p67"/>
          <p:cNvSpPr txBox="1">
            <a:spLocks noGrp="1"/>
          </p:cNvSpPr>
          <p:nvPr>
            <p:ph type="body" idx="19"/>
          </p:nvPr>
        </p:nvSpPr>
        <p:spPr>
          <a:xfrm>
            <a:off x="25307424" y="17059122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89" name="Google Shape;689;p67"/>
          <p:cNvSpPr txBox="1">
            <a:spLocks noGrp="1"/>
          </p:cNvSpPr>
          <p:nvPr>
            <p:ph type="body" idx="20"/>
          </p:nvPr>
        </p:nvSpPr>
        <p:spPr>
          <a:xfrm>
            <a:off x="25307424" y="17727056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90" name="Google Shape;690;p67"/>
          <p:cNvSpPr txBox="1">
            <a:spLocks noGrp="1"/>
          </p:cNvSpPr>
          <p:nvPr>
            <p:ph type="body" idx="21"/>
          </p:nvPr>
        </p:nvSpPr>
        <p:spPr>
          <a:xfrm>
            <a:off x="15141913" y="9981886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91" name="Google Shape;691;p67"/>
          <p:cNvSpPr txBox="1">
            <a:spLocks noGrp="1"/>
          </p:cNvSpPr>
          <p:nvPr>
            <p:ph type="body" idx="22"/>
          </p:nvPr>
        </p:nvSpPr>
        <p:spPr>
          <a:xfrm>
            <a:off x="8391957" y="9981886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92" name="Google Shape;692;p67"/>
          <p:cNvSpPr txBox="1">
            <a:spLocks noGrp="1"/>
          </p:cNvSpPr>
          <p:nvPr>
            <p:ph type="body" idx="23"/>
          </p:nvPr>
        </p:nvSpPr>
        <p:spPr>
          <a:xfrm>
            <a:off x="15141913" y="10669493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93" name="Google Shape;693;p67"/>
          <p:cNvSpPr txBox="1">
            <a:spLocks noGrp="1"/>
          </p:cNvSpPr>
          <p:nvPr>
            <p:ph type="body" idx="24"/>
          </p:nvPr>
        </p:nvSpPr>
        <p:spPr>
          <a:xfrm>
            <a:off x="8391957" y="10669493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94" name="Google Shape;694;p67"/>
          <p:cNvSpPr txBox="1">
            <a:spLocks noGrp="1"/>
          </p:cNvSpPr>
          <p:nvPr>
            <p:ph type="body" idx="25"/>
          </p:nvPr>
        </p:nvSpPr>
        <p:spPr>
          <a:xfrm>
            <a:off x="21900662" y="9981886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95" name="Google Shape;695;p67"/>
          <p:cNvSpPr txBox="1">
            <a:spLocks noGrp="1"/>
          </p:cNvSpPr>
          <p:nvPr>
            <p:ph type="body" idx="26"/>
          </p:nvPr>
        </p:nvSpPr>
        <p:spPr>
          <a:xfrm>
            <a:off x="21900662" y="10669493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96" name="Google Shape;696;p67"/>
          <p:cNvSpPr txBox="1">
            <a:spLocks noGrp="1"/>
          </p:cNvSpPr>
          <p:nvPr>
            <p:ph type="body" idx="27"/>
          </p:nvPr>
        </p:nvSpPr>
        <p:spPr>
          <a:xfrm>
            <a:off x="28666515" y="9981886"/>
            <a:ext cx="6264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97" name="Google Shape;697;p67"/>
          <p:cNvSpPr txBox="1">
            <a:spLocks noGrp="1"/>
          </p:cNvSpPr>
          <p:nvPr>
            <p:ph type="body" idx="28"/>
          </p:nvPr>
        </p:nvSpPr>
        <p:spPr>
          <a:xfrm>
            <a:off x="28666515" y="10669493"/>
            <a:ext cx="6264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98" name="Google Shape;698;p67"/>
          <p:cNvSpPr txBox="1">
            <a:spLocks noGrp="1"/>
          </p:cNvSpPr>
          <p:nvPr>
            <p:ph type="body" idx="29"/>
          </p:nvPr>
        </p:nvSpPr>
        <p:spPr>
          <a:xfrm>
            <a:off x="1637606" y="9981886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99" name="Google Shape;699;p67"/>
          <p:cNvSpPr txBox="1">
            <a:spLocks noGrp="1"/>
          </p:cNvSpPr>
          <p:nvPr>
            <p:ph type="body" idx="30"/>
          </p:nvPr>
        </p:nvSpPr>
        <p:spPr>
          <a:xfrm>
            <a:off x="1637606" y="10669493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00" name="Google Shape;700;p67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67"/>
          <p:cNvSpPr txBox="1">
            <a:spLocks noGrp="1"/>
          </p:cNvSpPr>
          <p:nvPr>
            <p:ph type="body" idx="3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Agenda">
  <p:cSld name="1_Agenda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3" descr="A green curved lines with a bright light behind the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408" r="51135" b="926"/>
          <a:stretch/>
        </p:blipFill>
        <p:spPr>
          <a:xfrm>
            <a:off x="0" y="0"/>
            <a:ext cx="17150706" cy="205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3"/>
          <p:cNvSpPr/>
          <p:nvPr/>
        </p:nvSpPr>
        <p:spPr>
          <a:xfrm>
            <a:off x="0" y="0"/>
            <a:ext cx="17150706" cy="20574000"/>
          </a:xfrm>
          <a:prstGeom prst="rect">
            <a:avLst/>
          </a:prstGeom>
          <a:solidFill>
            <a:schemeClr val="dk1">
              <a:alpha val="1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81" name="Google Shape;81;p13"/>
          <p:cNvSpPr/>
          <p:nvPr/>
        </p:nvSpPr>
        <p:spPr>
          <a:xfrm>
            <a:off x="17204620" y="5394960"/>
            <a:ext cx="566928" cy="1517904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-up Image">
  <p:cSld name="10-up Image"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68"/>
          <p:cNvSpPr txBox="1">
            <a:spLocks noGrp="1"/>
          </p:cNvSpPr>
          <p:nvPr>
            <p:ph type="body" idx="1"/>
          </p:nvPr>
        </p:nvSpPr>
        <p:spPr>
          <a:xfrm>
            <a:off x="8382295" y="17059122"/>
            <a:ext cx="62616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04" name="Google Shape;704;p68"/>
          <p:cNvSpPr txBox="1">
            <a:spLocks noGrp="1"/>
          </p:cNvSpPr>
          <p:nvPr>
            <p:ph type="body" idx="2"/>
          </p:nvPr>
        </p:nvSpPr>
        <p:spPr>
          <a:xfrm>
            <a:off x="1637605" y="17059122"/>
            <a:ext cx="6254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05" name="Google Shape;705;p68"/>
          <p:cNvSpPr txBox="1">
            <a:spLocks noGrp="1"/>
          </p:cNvSpPr>
          <p:nvPr>
            <p:ph type="body" idx="3"/>
          </p:nvPr>
        </p:nvSpPr>
        <p:spPr>
          <a:xfrm>
            <a:off x="8382295" y="17727056"/>
            <a:ext cx="62616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06" name="Google Shape;706;p68"/>
          <p:cNvSpPr txBox="1">
            <a:spLocks noGrp="1"/>
          </p:cNvSpPr>
          <p:nvPr>
            <p:ph type="body" idx="4"/>
          </p:nvPr>
        </p:nvSpPr>
        <p:spPr>
          <a:xfrm>
            <a:off x="1637605" y="17727056"/>
            <a:ext cx="6254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07" name="Google Shape;707;p68"/>
          <p:cNvSpPr>
            <a:spLocks noGrp="1"/>
          </p:cNvSpPr>
          <p:nvPr>
            <p:ph type="pic" idx="5"/>
          </p:nvPr>
        </p:nvSpPr>
        <p:spPr>
          <a:xfrm>
            <a:off x="1637605" y="11926198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8" name="Google Shape;708;p68"/>
          <p:cNvSpPr>
            <a:spLocks noGrp="1"/>
          </p:cNvSpPr>
          <p:nvPr>
            <p:ph type="pic" idx="6"/>
          </p:nvPr>
        </p:nvSpPr>
        <p:spPr>
          <a:xfrm>
            <a:off x="8396143" y="11926198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9" name="Google Shape;709;p68"/>
          <p:cNvSpPr>
            <a:spLocks noGrp="1"/>
          </p:cNvSpPr>
          <p:nvPr>
            <p:ph type="pic" idx="7"/>
          </p:nvPr>
        </p:nvSpPr>
        <p:spPr>
          <a:xfrm>
            <a:off x="21902586" y="11926198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0" name="Google Shape;710;p68"/>
          <p:cNvSpPr txBox="1">
            <a:spLocks noGrp="1"/>
          </p:cNvSpPr>
          <p:nvPr>
            <p:ph type="body" idx="8"/>
          </p:nvPr>
        </p:nvSpPr>
        <p:spPr>
          <a:xfrm>
            <a:off x="15132594" y="17059122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11" name="Google Shape;711;p68"/>
          <p:cNvSpPr txBox="1">
            <a:spLocks noGrp="1"/>
          </p:cNvSpPr>
          <p:nvPr>
            <p:ph type="body" idx="9"/>
          </p:nvPr>
        </p:nvSpPr>
        <p:spPr>
          <a:xfrm>
            <a:off x="15132594" y="17727056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12" name="Google Shape;712;p68"/>
          <p:cNvSpPr>
            <a:spLocks noGrp="1"/>
          </p:cNvSpPr>
          <p:nvPr>
            <p:ph type="pic" idx="13"/>
          </p:nvPr>
        </p:nvSpPr>
        <p:spPr>
          <a:xfrm>
            <a:off x="15152060" y="4848840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3" name="Google Shape;713;p68"/>
          <p:cNvSpPr>
            <a:spLocks noGrp="1"/>
          </p:cNvSpPr>
          <p:nvPr>
            <p:ph type="pic" idx="14"/>
          </p:nvPr>
        </p:nvSpPr>
        <p:spPr>
          <a:xfrm>
            <a:off x="8394833" y="4848840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4" name="Google Shape;714;p68"/>
          <p:cNvSpPr>
            <a:spLocks noGrp="1"/>
          </p:cNvSpPr>
          <p:nvPr>
            <p:ph type="pic" idx="15"/>
          </p:nvPr>
        </p:nvSpPr>
        <p:spPr>
          <a:xfrm>
            <a:off x="1637606" y="4848840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5" name="Google Shape;715;p68"/>
          <p:cNvSpPr>
            <a:spLocks noGrp="1"/>
          </p:cNvSpPr>
          <p:nvPr>
            <p:ph type="pic" idx="16"/>
          </p:nvPr>
        </p:nvSpPr>
        <p:spPr>
          <a:xfrm>
            <a:off x="21909287" y="4848840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6" name="Google Shape;716;p68"/>
          <p:cNvSpPr>
            <a:spLocks noGrp="1"/>
          </p:cNvSpPr>
          <p:nvPr>
            <p:ph type="pic" idx="17"/>
          </p:nvPr>
        </p:nvSpPr>
        <p:spPr>
          <a:xfrm>
            <a:off x="28666515" y="4848840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7" name="Google Shape;717;p68"/>
          <p:cNvSpPr>
            <a:spLocks noGrp="1"/>
          </p:cNvSpPr>
          <p:nvPr>
            <p:ph type="pic" idx="18"/>
          </p:nvPr>
        </p:nvSpPr>
        <p:spPr>
          <a:xfrm>
            <a:off x="15144048" y="11926198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8" name="Google Shape;718;p68"/>
          <p:cNvSpPr txBox="1">
            <a:spLocks noGrp="1"/>
          </p:cNvSpPr>
          <p:nvPr>
            <p:ph type="body" idx="19"/>
          </p:nvPr>
        </p:nvSpPr>
        <p:spPr>
          <a:xfrm>
            <a:off x="21907609" y="17059122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19" name="Google Shape;719;p68"/>
          <p:cNvSpPr txBox="1">
            <a:spLocks noGrp="1"/>
          </p:cNvSpPr>
          <p:nvPr>
            <p:ph type="body" idx="20"/>
          </p:nvPr>
        </p:nvSpPr>
        <p:spPr>
          <a:xfrm>
            <a:off x="21907609" y="17727056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20" name="Google Shape;720;p68"/>
          <p:cNvSpPr txBox="1">
            <a:spLocks noGrp="1"/>
          </p:cNvSpPr>
          <p:nvPr>
            <p:ph type="body" idx="21"/>
          </p:nvPr>
        </p:nvSpPr>
        <p:spPr>
          <a:xfrm>
            <a:off x="15141913" y="9981886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21" name="Google Shape;721;p68"/>
          <p:cNvSpPr txBox="1">
            <a:spLocks noGrp="1"/>
          </p:cNvSpPr>
          <p:nvPr>
            <p:ph type="body" idx="22"/>
          </p:nvPr>
        </p:nvSpPr>
        <p:spPr>
          <a:xfrm>
            <a:off x="8391957" y="9981886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22" name="Google Shape;722;p68"/>
          <p:cNvSpPr txBox="1">
            <a:spLocks noGrp="1"/>
          </p:cNvSpPr>
          <p:nvPr>
            <p:ph type="body" idx="23"/>
          </p:nvPr>
        </p:nvSpPr>
        <p:spPr>
          <a:xfrm>
            <a:off x="15141913" y="10669493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23" name="Google Shape;723;p68"/>
          <p:cNvSpPr txBox="1">
            <a:spLocks noGrp="1"/>
          </p:cNvSpPr>
          <p:nvPr>
            <p:ph type="body" idx="24"/>
          </p:nvPr>
        </p:nvSpPr>
        <p:spPr>
          <a:xfrm>
            <a:off x="8391957" y="10669493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24" name="Google Shape;724;p68"/>
          <p:cNvSpPr txBox="1">
            <a:spLocks noGrp="1"/>
          </p:cNvSpPr>
          <p:nvPr>
            <p:ph type="body" idx="25"/>
          </p:nvPr>
        </p:nvSpPr>
        <p:spPr>
          <a:xfrm>
            <a:off x="21900662" y="9981886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25" name="Google Shape;725;p68"/>
          <p:cNvSpPr txBox="1">
            <a:spLocks noGrp="1"/>
          </p:cNvSpPr>
          <p:nvPr>
            <p:ph type="body" idx="26"/>
          </p:nvPr>
        </p:nvSpPr>
        <p:spPr>
          <a:xfrm>
            <a:off x="21900662" y="10669493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26" name="Google Shape;726;p68"/>
          <p:cNvSpPr txBox="1">
            <a:spLocks noGrp="1"/>
          </p:cNvSpPr>
          <p:nvPr>
            <p:ph type="body" idx="27"/>
          </p:nvPr>
        </p:nvSpPr>
        <p:spPr>
          <a:xfrm>
            <a:off x="28666515" y="9981886"/>
            <a:ext cx="6264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27" name="Google Shape;727;p68"/>
          <p:cNvSpPr txBox="1">
            <a:spLocks noGrp="1"/>
          </p:cNvSpPr>
          <p:nvPr>
            <p:ph type="body" idx="28"/>
          </p:nvPr>
        </p:nvSpPr>
        <p:spPr>
          <a:xfrm>
            <a:off x="28666515" y="10669493"/>
            <a:ext cx="6264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28" name="Google Shape;728;p68"/>
          <p:cNvSpPr>
            <a:spLocks noGrp="1"/>
          </p:cNvSpPr>
          <p:nvPr>
            <p:ph type="pic" idx="29"/>
          </p:nvPr>
        </p:nvSpPr>
        <p:spPr>
          <a:xfrm>
            <a:off x="28661124" y="11926198"/>
            <a:ext cx="6263700" cy="4937700"/>
          </a:xfrm>
          <a:prstGeom prst="rect">
            <a:avLst/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9" name="Google Shape;729;p68"/>
          <p:cNvSpPr txBox="1">
            <a:spLocks noGrp="1"/>
          </p:cNvSpPr>
          <p:nvPr>
            <p:ph type="body" idx="30"/>
          </p:nvPr>
        </p:nvSpPr>
        <p:spPr>
          <a:xfrm>
            <a:off x="28644881" y="17103569"/>
            <a:ext cx="6264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30" name="Google Shape;730;p68"/>
          <p:cNvSpPr txBox="1">
            <a:spLocks noGrp="1"/>
          </p:cNvSpPr>
          <p:nvPr>
            <p:ph type="body" idx="31"/>
          </p:nvPr>
        </p:nvSpPr>
        <p:spPr>
          <a:xfrm>
            <a:off x="28644881" y="17791176"/>
            <a:ext cx="62640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31" name="Google Shape;731;p68"/>
          <p:cNvSpPr txBox="1">
            <a:spLocks noGrp="1"/>
          </p:cNvSpPr>
          <p:nvPr>
            <p:ph type="body" idx="32"/>
          </p:nvPr>
        </p:nvSpPr>
        <p:spPr>
          <a:xfrm>
            <a:off x="1637606" y="9981886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32" name="Google Shape;732;p68"/>
          <p:cNvSpPr txBox="1">
            <a:spLocks noGrp="1"/>
          </p:cNvSpPr>
          <p:nvPr>
            <p:ph type="body" idx="33"/>
          </p:nvPr>
        </p:nvSpPr>
        <p:spPr>
          <a:xfrm>
            <a:off x="1637606" y="10669493"/>
            <a:ext cx="62637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33" name="Google Shape;733;p68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68"/>
          <p:cNvSpPr txBox="1">
            <a:spLocks noGrp="1"/>
          </p:cNvSpPr>
          <p:nvPr>
            <p:ph type="body" idx="34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Left - Text Right">
  <p:cSld name="Image Left - Text Right"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69"/>
          <p:cNvSpPr>
            <a:spLocks noGrp="1"/>
          </p:cNvSpPr>
          <p:nvPr>
            <p:ph type="pic" idx="2"/>
          </p:nvPr>
        </p:nvSpPr>
        <p:spPr>
          <a:xfrm>
            <a:off x="0" y="0"/>
            <a:ext cx="16413300" cy="20574000"/>
          </a:xfrm>
          <a:prstGeom prst="rect">
            <a:avLst/>
          </a:prstGeom>
          <a:solidFill>
            <a:srgbClr val="F2F2F2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7" name="Google Shape;737;p69"/>
          <p:cNvSpPr txBox="1">
            <a:spLocks noGrp="1"/>
          </p:cNvSpPr>
          <p:nvPr>
            <p:ph type="title"/>
          </p:nvPr>
        </p:nvSpPr>
        <p:spPr>
          <a:xfrm>
            <a:off x="19129248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69"/>
          <p:cNvSpPr txBox="1">
            <a:spLocks noGrp="1"/>
          </p:cNvSpPr>
          <p:nvPr>
            <p:ph type="body" idx="1"/>
          </p:nvPr>
        </p:nvSpPr>
        <p:spPr>
          <a:xfrm>
            <a:off x="19129248" y="6988192"/>
            <a:ext cx="14639400" cy="113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39" name="Google Shape;739;p69"/>
          <p:cNvSpPr txBox="1">
            <a:spLocks noGrp="1"/>
          </p:cNvSpPr>
          <p:nvPr>
            <p:ph type="body" idx="3"/>
          </p:nvPr>
        </p:nvSpPr>
        <p:spPr>
          <a:xfrm>
            <a:off x="19129248" y="3731768"/>
            <a:ext cx="146394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cxnSp>
        <p:nvCxnSpPr>
          <p:cNvPr id="740" name="Google Shape;740;p69"/>
          <p:cNvCxnSpPr/>
          <p:nvPr/>
        </p:nvCxnSpPr>
        <p:spPr>
          <a:xfrm>
            <a:off x="16413162" y="5693228"/>
            <a:ext cx="17282400" cy="0"/>
          </a:xfrm>
          <a:prstGeom prst="straightConnector1">
            <a:avLst/>
          </a:prstGeom>
          <a:noFill/>
          <a:ln w="317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Left - Text Right NO SUBTITLE">
  <p:cSld name="Image Left - Text Right NO SUBTITLE"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0"/>
          <p:cNvSpPr txBox="1">
            <a:spLocks noGrp="1"/>
          </p:cNvSpPr>
          <p:nvPr>
            <p:ph type="body" idx="1"/>
          </p:nvPr>
        </p:nvSpPr>
        <p:spPr>
          <a:xfrm>
            <a:off x="19129248" y="6988192"/>
            <a:ext cx="14639400" cy="113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cxnSp>
        <p:nvCxnSpPr>
          <p:cNvPr id="743" name="Google Shape;743;p70"/>
          <p:cNvCxnSpPr/>
          <p:nvPr/>
        </p:nvCxnSpPr>
        <p:spPr>
          <a:xfrm>
            <a:off x="16413162" y="5693228"/>
            <a:ext cx="17282400" cy="0"/>
          </a:xfrm>
          <a:prstGeom prst="straightConnector1">
            <a:avLst/>
          </a:prstGeom>
          <a:noFill/>
          <a:ln w="317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4" name="Google Shape;744;p70"/>
          <p:cNvSpPr txBox="1">
            <a:spLocks noGrp="1"/>
          </p:cNvSpPr>
          <p:nvPr>
            <p:ph type="title"/>
          </p:nvPr>
        </p:nvSpPr>
        <p:spPr>
          <a:xfrm>
            <a:off x="19129248" y="1218776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70"/>
          <p:cNvSpPr>
            <a:spLocks noGrp="1"/>
          </p:cNvSpPr>
          <p:nvPr>
            <p:ph type="pic" idx="2"/>
          </p:nvPr>
        </p:nvSpPr>
        <p:spPr>
          <a:xfrm>
            <a:off x="0" y="0"/>
            <a:ext cx="16413300" cy="20574000"/>
          </a:xfrm>
          <a:prstGeom prst="rect">
            <a:avLst/>
          </a:prstGeom>
          <a:solidFill>
            <a:srgbClr val="F2F2F2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 NO BULLETS - Image Right ">
  <p:cSld name="Text Left NO BULLETS - Image Right "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71"/>
          <p:cNvSpPr/>
          <p:nvPr/>
        </p:nvSpPr>
        <p:spPr>
          <a:xfrm>
            <a:off x="32964120" y="18928080"/>
            <a:ext cx="3612000" cy="164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748" name="Google Shape;748;p71"/>
          <p:cNvSpPr txBox="1">
            <a:spLocks noGrp="1"/>
          </p:cNvSpPr>
          <p:nvPr>
            <p:ph type="title"/>
          </p:nvPr>
        </p:nvSpPr>
        <p:spPr>
          <a:xfrm>
            <a:off x="2596896" y="6829593"/>
            <a:ext cx="121431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71"/>
          <p:cNvSpPr txBox="1">
            <a:spLocks noGrp="1"/>
          </p:cNvSpPr>
          <p:nvPr>
            <p:ph type="body" idx="1"/>
          </p:nvPr>
        </p:nvSpPr>
        <p:spPr>
          <a:xfrm>
            <a:off x="2596896" y="10283120"/>
            <a:ext cx="121431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grpSp>
        <p:nvGrpSpPr>
          <p:cNvPr id="750" name="Google Shape;750;p71"/>
          <p:cNvGrpSpPr/>
          <p:nvPr/>
        </p:nvGrpSpPr>
        <p:grpSpPr>
          <a:xfrm>
            <a:off x="0" y="19504414"/>
            <a:ext cx="2330569" cy="1083065"/>
            <a:chOff x="0" y="19504414"/>
            <a:chExt cx="2330569" cy="1083065"/>
          </a:xfrm>
        </p:grpSpPr>
        <p:sp>
          <p:nvSpPr>
            <p:cNvPr id="751" name="Google Shape;751;p71"/>
            <p:cNvSpPr/>
            <p:nvPr/>
          </p:nvSpPr>
          <p:spPr>
            <a:xfrm>
              <a:off x="0" y="19697679"/>
              <a:ext cx="155400" cy="889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0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pic>
          <p:nvPicPr>
            <p:cNvPr id="752" name="Google Shape;752;p71" descr="A picture containing shape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27131" y="19504414"/>
              <a:ext cx="2003438" cy="6902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3" name="Google Shape;753;p71"/>
          <p:cNvSpPr>
            <a:spLocks noGrp="1"/>
          </p:cNvSpPr>
          <p:nvPr>
            <p:ph type="pic" idx="2"/>
          </p:nvPr>
        </p:nvSpPr>
        <p:spPr>
          <a:xfrm>
            <a:off x="16422623" y="0"/>
            <a:ext cx="20153400" cy="20574000"/>
          </a:xfrm>
          <a:prstGeom prst="rect">
            <a:avLst/>
          </a:prstGeom>
          <a:solidFill>
            <a:srgbClr val="F2F2F2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 TITLE ONLY - Image Right">
  <p:cSld name="Text Left TITLE ONLY - Image Right"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72"/>
          <p:cNvSpPr/>
          <p:nvPr/>
        </p:nvSpPr>
        <p:spPr>
          <a:xfrm>
            <a:off x="32964120" y="18928080"/>
            <a:ext cx="3612000" cy="164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756" name="Google Shape;756;p72"/>
          <p:cNvSpPr>
            <a:spLocks noGrp="1"/>
          </p:cNvSpPr>
          <p:nvPr>
            <p:ph type="pic" idx="2"/>
          </p:nvPr>
        </p:nvSpPr>
        <p:spPr>
          <a:xfrm>
            <a:off x="16422623" y="0"/>
            <a:ext cx="20153400" cy="20574000"/>
          </a:xfrm>
          <a:prstGeom prst="rect">
            <a:avLst/>
          </a:prstGeom>
          <a:solidFill>
            <a:srgbClr val="F2F2F2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7" name="Google Shape;757;p72"/>
          <p:cNvSpPr txBox="1">
            <a:spLocks noGrp="1"/>
          </p:cNvSpPr>
          <p:nvPr>
            <p:ph type="title"/>
          </p:nvPr>
        </p:nvSpPr>
        <p:spPr>
          <a:xfrm>
            <a:off x="2596896" y="8604153"/>
            <a:ext cx="121797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58" name="Google Shape;758;p72"/>
          <p:cNvGrpSpPr/>
          <p:nvPr/>
        </p:nvGrpSpPr>
        <p:grpSpPr>
          <a:xfrm>
            <a:off x="0" y="19504414"/>
            <a:ext cx="2330569" cy="1083065"/>
            <a:chOff x="0" y="19504414"/>
            <a:chExt cx="2330569" cy="1083065"/>
          </a:xfrm>
        </p:grpSpPr>
        <p:sp>
          <p:nvSpPr>
            <p:cNvPr id="759" name="Google Shape;759;p72"/>
            <p:cNvSpPr/>
            <p:nvPr/>
          </p:nvSpPr>
          <p:spPr>
            <a:xfrm>
              <a:off x="0" y="19697679"/>
              <a:ext cx="155400" cy="889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0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pic>
          <p:nvPicPr>
            <p:cNvPr id="760" name="Google Shape;760;p72" descr="A picture containing shape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27131" y="19504414"/>
              <a:ext cx="2003438" cy="69023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ING Layout">
  <p:cSld name="CODING Layout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73"/>
          <p:cNvSpPr/>
          <p:nvPr/>
        </p:nvSpPr>
        <p:spPr>
          <a:xfrm>
            <a:off x="32689800" y="18333715"/>
            <a:ext cx="3886200" cy="224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763" name="Google Shape;763;p73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 Mono"/>
              <a:buNone/>
              <a:defRPr sz="7200" b="1" cap="none"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73"/>
          <p:cNvSpPr txBox="1">
            <a:spLocks noGrp="1"/>
          </p:cNvSpPr>
          <p:nvPr>
            <p:ph type="body" idx="1"/>
          </p:nvPr>
        </p:nvSpPr>
        <p:spPr>
          <a:xfrm>
            <a:off x="2596896" y="6988192"/>
            <a:ext cx="14639400" cy="113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65" name="Google Shape;765;p73"/>
          <p:cNvSpPr txBox="1">
            <a:spLocks noGrp="1"/>
          </p:cNvSpPr>
          <p:nvPr>
            <p:ph type="body" idx="2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66" name="Google Shape;766;p73"/>
          <p:cNvSpPr/>
          <p:nvPr/>
        </p:nvSpPr>
        <p:spPr>
          <a:xfrm>
            <a:off x="20162837" y="0"/>
            <a:ext cx="16413300" cy="2057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219455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</a:pPr>
            <a:endParaRPr sz="4000">
              <a:solidFill>
                <a:schemeClr val="lt2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grpSp>
        <p:nvGrpSpPr>
          <p:cNvPr id="767" name="Google Shape;767;p73"/>
          <p:cNvGrpSpPr/>
          <p:nvPr/>
        </p:nvGrpSpPr>
        <p:grpSpPr>
          <a:xfrm>
            <a:off x="0" y="19504414"/>
            <a:ext cx="2330569" cy="1083065"/>
            <a:chOff x="0" y="19504414"/>
            <a:chExt cx="2330569" cy="1083065"/>
          </a:xfrm>
        </p:grpSpPr>
        <p:sp>
          <p:nvSpPr>
            <p:cNvPr id="768" name="Google Shape;768;p73"/>
            <p:cNvSpPr/>
            <p:nvPr/>
          </p:nvSpPr>
          <p:spPr>
            <a:xfrm>
              <a:off x="0" y="19697679"/>
              <a:ext cx="155400" cy="889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0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pic>
          <p:nvPicPr>
            <p:cNvPr id="769" name="Google Shape;769;p73" descr="A picture containing shape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27131" y="19504414"/>
              <a:ext cx="2003438" cy="690237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770" name="Google Shape;770;p73"/>
          <p:cNvCxnSpPr/>
          <p:nvPr/>
        </p:nvCxnSpPr>
        <p:spPr>
          <a:xfrm>
            <a:off x="0" y="5693228"/>
            <a:ext cx="17236500" cy="0"/>
          </a:xfrm>
          <a:prstGeom prst="straightConnector1">
            <a:avLst/>
          </a:prstGeom>
          <a:noFill/>
          <a:ln w="317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se Case Layout">
  <p:cSld name="Use Case Layout"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Google Shape;772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6575999" cy="205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74"/>
          <p:cNvSpPr>
            <a:spLocks noGrp="1"/>
          </p:cNvSpPr>
          <p:nvPr>
            <p:ph type="pic" idx="2"/>
          </p:nvPr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bargo">
  <p:cSld name="Embargo"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75"/>
          <p:cNvSpPr/>
          <p:nvPr/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rgbClr val="9E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776" name="Google Shape;776;p75"/>
          <p:cNvSpPr txBox="1">
            <a:spLocks noGrp="1"/>
          </p:cNvSpPr>
          <p:nvPr>
            <p:ph type="body" idx="1"/>
          </p:nvPr>
        </p:nvSpPr>
        <p:spPr>
          <a:xfrm>
            <a:off x="7634260" y="10771999"/>
            <a:ext cx="22734000" cy="54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7539"/>
              <a:buFont typeface="NVIDIA Sans"/>
              <a:buNone/>
              <a:defRPr sz="7539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7539"/>
              <a:buFont typeface="NVIDIA Sans"/>
              <a:buNone/>
              <a:defRPr sz="7539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None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77" name="Google Shape;777;p75"/>
          <p:cNvSpPr txBox="1">
            <a:spLocks noGrp="1"/>
          </p:cNvSpPr>
          <p:nvPr>
            <p:ph type="title"/>
          </p:nvPr>
        </p:nvSpPr>
        <p:spPr>
          <a:xfrm>
            <a:off x="7634260" y="9024760"/>
            <a:ext cx="22734000" cy="17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NVIDIA Sans Light"/>
              <a:buNone/>
              <a:defRPr sz="12000" b="0" cap="none">
                <a:solidFill>
                  <a:schemeClr val="dk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78" name="Google Shape;778;p75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93140" y="6248046"/>
            <a:ext cx="2357258" cy="2357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Google Shape;780;p76" descr="A green and white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6576000" cy="205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76"/>
          <p:cNvSpPr/>
          <p:nvPr/>
        </p:nvSpPr>
        <p:spPr>
          <a:xfrm>
            <a:off x="0" y="6963916"/>
            <a:ext cx="36576000" cy="13610100"/>
          </a:xfrm>
          <a:prstGeom prst="rect">
            <a:avLst/>
          </a:prstGeom>
          <a:gradFill>
            <a:gsLst>
              <a:gs pos="0">
                <a:schemeClr val="dk1"/>
              </a:gs>
              <a:gs pos="78000">
                <a:srgbClr val="FFFFFF">
                  <a:alpha val="54901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cxnSp>
        <p:nvCxnSpPr>
          <p:cNvPr id="782" name="Google Shape;782;p76"/>
          <p:cNvCxnSpPr/>
          <p:nvPr/>
        </p:nvCxnSpPr>
        <p:spPr>
          <a:xfrm>
            <a:off x="0" y="11329275"/>
            <a:ext cx="36576000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3" name="Google Shape;783;p76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76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w/ Images Layout">
  <p:cSld name="Timeline w/ Images Layout"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Google Shape;786;p77" descr="A green and white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6576000" cy="205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77"/>
          <p:cNvSpPr/>
          <p:nvPr/>
        </p:nvSpPr>
        <p:spPr>
          <a:xfrm>
            <a:off x="0" y="6963916"/>
            <a:ext cx="36576000" cy="13610100"/>
          </a:xfrm>
          <a:prstGeom prst="rect">
            <a:avLst/>
          </a:prstGeom>
          <a:gradFill>
            <a:gsLst>
              <a:gs pos="0">
                <a:schemeClr val="dk1"/>
              </a:gs>
              <a:gs pos="78000">
                <a:srgbClr val="FFFFFF">
                  <a:alpha val="54901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788" name="Google Shape;788;p77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77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cxnSp>
        <p:nvCxnSpPr>
          <p:cNvPr id="790" name="Google Shape;790;p77"/>
          <p:cNvCxnSpPr/>
          <p:nvPr/>
        </p:nvCxnSpPr>
        <p:spPr>
          <a:xfrm>
            <a:off x="0" y="12517118"/>
            <a:ext cx="36576000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1" name="Google Shape;791;p77"/>
          <p:cNvSpPr>
            <a:spLocks noGrp="1"/>
          </p:cNvSpPr>
          <p:nvPr>
            <p:ph type="pic" idx="2"/>
          </p:nvPr>
        </p:nvSpPr>
        <p:spPr>
          <a:xfrm>
            <a:off x="1104900" y="8828853"/>
            <a:ext cx="6172200" cy="420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2" name="Google Shape;792;p77"/>
          <p:cNvSpPr txBox="1">
            <a:spLocks noGrp="1"/>
          </p:cNvSpPr>
          <p:nvPr>
            <p:ph type="body" idx="3"/>
          </p:nvPr>
        </p:nvSpPr>
        <p:spPr>
          <a:xfrm>
            <a:off x="1104901" y="7235683"/>
            <a:ext cx="61722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93" name="Google Shape;793;p77"/>
          <p:cNvSpPr txBox="1">
            <a:spLocks noGrp="1"/>
          </p:cNvSpPr>
          <p:nvPr>
            <p:ph type="body" idx="4"/>
          </p:nvPr>
        </p:nvSpPr>
        <p:spPr>
          <a:xfrm>
            <a:off x="1104900" y="7947588"/>
            <a:ext cx="6172200" cy="6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94" name="Google Shape;794;p77"/>
          <p:cNvSpPr txBox="1">
            <a:spLocks noGrp="1"/>
          </p:cNvSpPr>
          <p:nvPr>
            <p:ph type="body" idx="5"/>
          </p:nvPr>
        </p:nvSpPr>
        <p:spPr>
          <a:xfrm>
            <a:off x="1104901" y="6492954"/>
            <a:ext cx="61722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0" i="0" u="none" strike="noStrike" cap="none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95" name="Google Shape;795;p77"/>
          <p:cNvSpPr>
            <a:spLocks noGrp="1"/>
          </p:cNvSpPr>
          <p:nvPr>
            <p:ph type="pic" idx="6"/>
          </p:nvPr>
        </p:nvSpPr>
        <p:spPr>
          <a:xfrm>
            <a:off x="8153396" y="12016056"/>
            <a:ext cx="6172200" cy="420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6" name="Google Shape;796;p77"/>
          <p:cNvSpPr txBox="1">
            <a:spLocks noGrp="1"/>
          </p:cNvSpPr>
          <p:nvPr>
            <p:ph type="body" idx="7"/>
          </p:nvPr>
        </p:nvSpPr>
        <p:spPr>
          <a:xfrm>
            <a:off x="8153397" y="10422886"/>
            <a:ext cx="61722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97" name="Google Shape;797;p77"/>
          <p:cNvSpPr txBox="1">
            <a:spLocks noGrp="1"/>
          </p:cNvSpPr>
          <p:nvPr>
            <p:ph type="body" idx="8"/>
          </p:nvPr>
        </p:nvSpPr>
        <p:spPr>
          <a:xfrm>
            <a:off x="8153396" y="11134791"/>
            <a:ext cx="6172200" cy="6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98" name="Google Shape;798;p77"/>
          <p:cNvSpPr txBox="1">
            <a:spLocks noGrp="1"/>
          </p:cNvSpPr>
          <p:nvPr>
            <p:ph type="body" idx="9"/>
          </p:nvPr>
        </p:nvSpPr>
        <p:spPr>
          <a:xfrm>
            <a:off x="8153397" y="9680157"/>
            <a:ext cx="61722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0" i="0" u="none" strike="noStrike" cap="none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99" name="Google Shape;799;p77"/>
          <p:cNvSpPr>
            <a:spLocks noGrp="1"/>
          </p:cNvSpPr>
          <p:nvPr>
            <p:ph type="pic" idx="13"/>
          </p:nvPr>
        </p:nvSpPr>
        <p:spPr>
          <a:xfrm>
            <a:off x="15163793" y="8828853"/>
            <a:ext cx="6172200" cy="420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0" name="Google Shape;800;p77"/>
          <p:cNvSpPr txBox="1">
            <a:spLocks noGrp="1"/>
          </p:cNvSpPr>
          <p:nvPr>
            <p:ph type="body" idx="14"/>
          </p:nvPr>
        </p:nvSpPr>
        <p:spPr>
          <a:xfrm>
            <a:off x="15163794" y="7235683"/>
            <a:ext cx="61722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801" name="Google Shape;801;p77"/>
          <p:cNvSpPr txBox="1">
            <a:spLocks noGrp="1"/>
          </p:cNvSpPr>
          <p:nvPr>
            <p:ph type="body" idx="15"/>
          </p:nvPr>
        </p:nvSpPr>
        <p:spPr>
          <a:xfrm>
            <a:off x="15163793" y="7947588"/>
            <a:ext cx="6172200" cy="6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802" name="Google Shape;802;p77"/>
          <p:cNvSpPr txBox="1">
            <a:spLocks noGrp="1"/>
          </p:cNvSpPr>
          <p:nvPr>
            <p:ph type="body" idx="16"/>
          </p:nvPr>
        </p:nvSpPr>
        <p:spPr>
          <a:xfrm>
            <a:off x="15163794" y="6492954"/>
            <a:ext cx="61722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0" i="0" u="none" strike="noStrike" cap="none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803" name="Google Shape;803;p77"/>
          <p:cNvSpPr>
            <a:spLocks noGrp="1"/>
          </p:cNvSpPr>
          <p:nvPr>
            <p:ph type="pic" idx="17"/>
          </p:nvPr>
        </p:nvSpPr>
        <p:spPr>
          <a:xfrm>
            <a:off x="22212297" y="12016056"/>
            <a:ext cx="6172200" cy="420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4" name="Google Shape;804;p77"/>
          <p:cNvSpPr txBox="1">
            <a:spLocks noGrp="1"/>
          </p:cNvSpPr>
          <p:nvPr>
            <p:ph type="body" idx="18"/>
          </p:nvPr>
        </p:nvSpPr>
        <p:spPr>
          <a:xfrm>
            <a:off x="22212298" y="10422886"/>
            <a:ext cx="61722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805" name="Google Shape;805;p77"/>
          <p:cNvSpPr txBox="1">
            <a:spLocks noGrp="1"/>
          </p:cNvSpPr>
          <p:nvPr>
            <p:ph type="body" idx="19"/>
          </p:nvPr>
        </p:nvSpPr>
        <p:spPr>
          <a:xfrm>
            <a:off x="22212297" y="11134791"/>
            <a:ext cx="6172200" cy="6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806" name="Google Shape;806;p77"/>
          <p:cNvSpPr txBox="1">
            <a:spLocks noGrp="1"/>
          </p:cNvSpPr>
          <p:nvPr>
            <p:ph type="body" idx="20"/>
          </p:nvPr>
        </p:nvSpPr>
        <p:spPr>
          <a:xfrm>
            <a:off x="22212298" y="9680157"/>
            <a:ext cx="61722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0" i="0" u="none" strike="noStrike" cap="none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807" name="Google Shape;807;p77"/>
          <p:cNvSpPr>
            <a:spLocks noGrp="1"/>
          </p:cNvSpPr>
          <p:nvPr>
            <p:ph type="pic" idx="21"/>
          </p:nvPr>
        </p:nvSpPr>
        <p:spPr>
          <a:xfrm>
            <a:off x="29298902" y="8828853"/>
            <a:ext cx="6172200" cy="420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8" name="Google Shape;808;p77"/>
          <p:cNvSpPr txBox="1">
            <a:spLocks noGrp="1"/>
          </p:cNvSpPr>
          <p:nvPr>
            <p:ph type="body" idx="22"/>
          </p:nvPr>
        </p:nvSpPr>
        <p:spPr>
          <a:xfrm>
            <a:off x="29298903" y="7235683"/>
            <a:ext cx="61722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809" name="Google Shape;809;p77"/>
          <p:cNvSpPr txBox="1">
            <a:spLocks noGrp="1"/>
          </p:cNvSpPr>
          <p:nvPr>
            <p:ph type="body" idx="23"/>
          </p:nvPr>
        </p:nvSpPr>
        <p:spPr>
          <a:xfrm>
            <a:off x="29298902" y="7947588"/>
            <a:ext cx="6172200" cy="6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810" name="Google Shape;810;p77"/>
          <p:cNvSpPr txBox="1">
            <a:spLocks noGrp="1"/>
          </p:cNvSpPr>
          <p:nvPr>
            <p:ph type="body" idx="24"/>
          </p:nvPr>
        </p:nvSpPr>
        <p:spPr>
          <a:xfrm>
            <a:off x="29298903" y="6492954"/>
            <a:ext cx="61722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0" i="0" u="none" strike="noStrike" cap="none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-up Image">
  <p:cSld name="8-up Image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5"/>
          <p:cNvSpPr>
            <a:spLocks noGrp="1"/>
          </p:cNvSpPr>
          <p:nvPr>
            <p:ph type="pic" idx="2"/>
          </p:nvPr>
        </p:nvSpPr>
        <p:spPr>
          <a:xfrm>
            <a:off x="1637603" y="11926198"/>
            <a:ext cx="795528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25"/>
          <p:cNvSpPr>
            <a:spLocks noGrp="1"/>
          </p:cNvSpPr>
          <p:nvPr>
            <p:ph type="pic" idx="3"/>
          </p:nvPr>
        </p:nvSpPr>
        <p:spPr>
          <a:xfrm>
            <a:off x="10086104" y="11926198"/>
            <a:ext cx="795528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25"/>
          <p:cNvSpPr>
            <a:spLocks noGrp="1"/>
          </p:cNvSpPr>
          <p:nvPr>
            <p:ph type="pic" idx="4"/>
          </p:nvPr>
        </p:nvSpPr>
        <p:spPr>
          <a:xfrm>
            <a:off x="18534606" y="11926198"/>
            <a:ext cx="795528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p25"/>
          <p:cNvSpPr>
            <a:spLocks noGrp="1"/>
          </p:cNvSpPr>
          <p:nvPr>
            <p:ph type="pic" idx="5"/>
          </p:nvPr>
        </p:nvSpPr>
        <p:spPr>
          <a:xfrm>
            <a:off x="18534610" y="4849814"/>
            <a:ext cx="795528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p25"/>
          <p:cNvSpPr>
            <a:spLocks noGrp="1"/>
          </p:cNvSpPr>
          <p:nvPr>
            <p:ph type="pic" idx="6"/>
          </p:nvPr>
        </p:nvSpPr>
        <p:spPr>
          <a:xfrm>
            <a:off x="10086108" y="4849814"/>
            <a:ext cx="795528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25"/>
          <p:cNvSpPr>
            <a:spLocks noGrp="1"/>
          </p:cNvSpPr>
          <p:nvPr>
            <p:ph type="pic" idx="7"/>
          </p:nvPr>
        </p:nvSpPr>
        <p:spPr>
          <a:xfrm>
            <a:off x="1637606" y="4849814"/>
            <a:ext cx="795528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p25"/>
          <p:cNvSpPr>
            <a:spLocks noGrp="1"/>
          </p:cNvSpPr>
          <p:nvPr>
            <p:ph type="pic" idx="8"/>
          </p:nvPr>
        </p:nvSpPr>
        <p:spPr>
          <a:xfrm>
            <a:off x="26983113" y="4849814"/>
            <a:ext cx="795528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p25"/>
          <p:cNvSpPr>
            <a:spLocks noGrp="1"/>
          </p:cNvSpPr>
          <p:nvPr>
            <p:ph type="pic" idx="9"/>
          </p:nvPr>
        </p:nvSpPr>
        <p:spPr>
          <a:xfrm>
            <a:off x="26968061" y="11926198"/>
            <a:ext cx="795528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25"/>
          <p:cNvSpPr txBox="1">
            <a:spLocks noGrp="1"/>
          </p:cNvSpPr>
          <p:nvPr>
            <p:ph type="body" idx="1"/>
          </p:nvPr>
        </p:nvSpPr>
        <p:spPr>
          <a:xfrm>
            <a:off x="10094409" y="9981886"/>
            <a:ext cx="794697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body" idx="13"/>
          </p:nvPr>
        </p:nvSpPr>
        <p:spPr>
          <a:xfrm>
            <a:off x="1637603" y="9981886"/>
            <a:ext cx="7946970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46" name="Google Shape;246;p25"/>
          <p:cNvSpPr txBox="1">
            <a:spLocks noGrp="1"/>
          </p:cNvSpPr>
          <p:nvPr>
            <p:ph type="body" idx="14"/>
          </p:nvPr>
        </p:nvSpPr>
        <p:spPr>
          <a:xfrm>
            <a:off x="10094409" y="10669493"/>
            <a:ext cx="794697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47" name="Google Shape;247;p25"/>
          <p:cNvSpPr txBox="1">
            <a:spLocks noGrp="1"/>
          </p:cNvSpPr>
          <p:nvPr>
            <p:ph type="body" idx="15"/>
          </p:nvPr>
        </p:nvSpPr>
        <p:spPr>
          <a:xfrm>
            <a:off x="1637603" y="10669493"/>
            <a:ext cx="7946970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48" name="Google Shape;248;p25"/>
          <p:cNvSpPr txBox="1">
            <a:spLocks noGrp="1"/>
          </p:cNvSpPr>
          <p:nvPr>
            <p:ph type="body" idx="16"/>
          </p:nvPr>
        </p:nvSpPr>
        <p:spPr>
          <a:xfrm>
            <a:off x="18534605" y="9981886"/>
            <a:ext cx="794697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49" name="Google Shape;249;p25"/>
          <p:cNvSpPr txBox="1">
            <a:spLocks noGrp="1"/>
          </p:cNvSpPr>
          <p:nvPr>
            <p:ph type="body" idx="17"/>
          </p:nvPr>
        </p:nvSpPr>
        <p:spPr>
          <a:xfrm>
            <a:off x="18534605" y="10669493"/>
            <a:ext cx="794697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50" name="Google Shape;250;p25"/>
          <p:cNvSpPr txBox="1">
            <a:spLocks noGrp="1"/>
          </p:cNvSpPr>
          <p:nvPr>
            <p:ph type="body" idx="18"/>
          </p:nvPr>
        </p:nvSpPr>
        <p:spPr>
          <a:xfrm>
            <a:off x="26983113" y="9981886"/>
            <a:ext cx="7947304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51" name="Google Shape;251;p25"/>
          <p:cNvSpPr txBox="1">
            <a:spLocks noGrp="1"/>
          </p:cNvSpPr>
          <p:nvPr>
            <p:ph type="body" idx="19"/>
          </p:nvPr>
        </p:nvSpPr>
        <p:spPr>
          <a:xfrm>
            <a:off x="26983113" y="10669493"/>
            <a:ext cx="7947304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52" name="Google Shape;252;p25"/>
          <p:cNvSpPr txBox="1">
            <a:spLocks noGrp="1"/>
          </p:cNvSpPr>
          <p:nvPr>
            <p:ph type="body" idx="20"/>
          </p:nvPr>
        </p:nvSpPr>
        <p:spPr>
          <a:xfrm>
            <a:off x="10087333" y="17059122"/>
            <a:ext cx="794697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53" name="Google Shape;253;p25"/>
          <p:cNvSpPr txBox="1">
            <a:spLocks noGrp="1"/>
          </p:cNvSpPr>
          <p:nvPr>
            <p:ph type="body" idx="21"/>
          </p:nvPr>
        </p:nvSpPr>
        <p:spPr>
          <a:xfrm>
            <a:off x="1630527" y="17059122"/>
            <a:ext cx="7946970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54" name="Google Shape;254;p25"/>
          <p:cNvSpPr txBox="1">
            <a:spLocks noGrp="1"/>
          </p:cNvSpPr>
          <p:nvPr>
            <p:ph type="body" idx="22"/>
          </p:nvPr>
        </p:nvSpPr>
        <p:spPr>
          <a:xfrm>
            <a:off x="10087333" y="17746729"/>
            <a:ext cx="794697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55" name="Google Shape;255;p25"/>
          <p:cNvSpPr txBox="1">
            <a:spLocks noGrp="1"/>
          </p:cNvSpPr>
          <p:nvPr>
            <p:ph type="body" idx="23"/>
          </p:nvPr>
        </p:nvSpPr>
        <p:spPr>
          <a:xfrm>
            <a:off x="1630527" y="17746729"/>
            <a:ext cx="7946970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56" name="Google Shape;256;p25"/>
          <p:cNvSpPr txBox="1">
            <a:spLocks noGrp="1"/>
          </p:cNvSpPr>
          <p:nvPr>
            <p:ph type="body" idx="24"/>
          </p:nvPr>
        </p:nvSpPr>
        <p:spPr>
          <a:xfrm>
            <a:off x="18527529" y="17059122"/>
            <a:ext cx="794697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57" name="Google Shape;257;p25"/>
          <p:cNvSpPr txBox="1">
            <a:spLocks noGrp="1"/>
          </p:cNvSpPr>
          <p:nvPr>
            <p:ph type="body" idx="25"/>
          </p:nvPr>
        </p:nvSpPr>
        <p:spPr>
          <a:xfrm>
            <a:off x="18527529" y="17746729"/>
            <a:ext cx="794697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58" name="Google Shape;258;p25"/>
          <p:cNvSpPr txBox="1">
            <a:spLocks noGrp="1"/>
          </p:cNvSpPr>
          <p:nvPr>
            <p:ph type="body" idx="26"/>
          </p:nvPr>
        </p:nvSpPr>
        <p:spPr>
          <a:xfrm>
            <a:off x="26976037" y="17059122"/>
            <a:ext cx="7947304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59" name="Google Shape;259;p25"/>
          <p:cNvSpPr txBox="1">
            <a:spLocks noGrp="1"/>
          </p:cNvSpPr>
          <p:nvPr>
            <p:ph type="body" idx="27"/>
          </p:nvPr>
        </p:nvSpPr>
        <p:spPr>
          <a:xfrm>
            <a:off x="26976037" y="17746729"/>
            <a:ext cx="7947304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60" name="Google Shape;260;p25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5"/>
          <p:cNvSpPr txBox="1">
            <a:spLocks noGrp="1"/>
          </p:cNvSpPr>
          <p:nvPr>
            <p:ph type="body" idx="28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x_Timeline">
  <p:cSld name="Complex_Timeline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Google Shape;812;p78" descr="A green and white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6576000" cy="205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78"/>
          <p:cNvSpPr/>
          <p:nvPr/>
        </p:nvSpPr>
        <p:spPr>
          <a:xfrm>
            <a:off x="0" y="6963916"/>
            <a:ext cx="36576000" cy="13610100"/>
          </a:xfrm>
          <a:prstGeom prst="rect">
            <a:avLst/>
          </a:prstGeom>
          <a:gradFill>
            <a:gsLst>
              <a:gs pos="0">
                <a:schemeClr val="dk1"/>
              </a:gs>
              <a:gs pos="78000">
                <a:srgbClr val="FFFFFF">
                  <a:alpha val="54901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814" name="Google Shape;814;p78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78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emo - Image Layout">
  <p:cSld name="1_Demo - Image Layout"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Google Shape;817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6575999" cy="205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79"/>
          <p:cNvSpPr>
            <a:spLocks noGrp="1"/>
          </p:cNvSpPr>
          <p:nvPr>
            <p:ph type="pic" idx="2"/>
          </p:nvPr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- Insert Video Layout">
  <p:cSld name="Demo - Insert Video Layout"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80"/>
          <p:cNvSpPr/>
          <p:nvPr/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821" name="Google Shape;821;p80"/>
          <p:cNvSpPr>
            <a:spLocks noGrp="1"/>
          </p:cNvSpPr>
          <p:nvPr>
            <p:ph type="media" idx="2"/>
          </p:nvPr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0" rIns="91425" bIns="4206225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8400"/>
              <a:buFont typeface="NVIDIA Sans"/>
              <a:buNone/>
              <a:defRPr sz="8400" b="1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R="0" lvl="1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NVIDIA Sans"/>
              <a:buChar char="•"/>
              <a:defRPr sz="7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R="0" lvl="2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NVIDIA Sans"/>
              <a:buChar char="•"/>
              <a:defRPr sz="60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R="0" lvl="3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R="0" lvl="4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R="0" lvl="5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R="0" lvl="6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R="0" lvl="7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R="0" lvl="8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Closing Slide"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Google Shape;823;p81" descr="A green and white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6576000" cy="205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81" descr="A picture containing graphics, logo, symbol, graphic de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125" y="773531"/>
            <a:ext cx="8365989" cy="2882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">
  <p:cSld name="Title, Subtitle"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82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82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een and white background&#10;&#10;Description automatically generated">
            <a:extLst>
              <a:ext uri="{FF2B5EF4-FFF2-40B4-BE49-F238E27FC236}">
                <a16:creationId xmlns:a16="http://schemas.microsoft.com/office/drawing/2014/main" id="{07D900F6-F9C5-E13E-B321-472E2C0645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pic>
        <p:nvPicPr>
          <p:cNvPr id="3" name="Picture 2" descr="A picture containing graphics, logo, symbol, graphic design&#10;&#10;Description automatically generated">
            <a:extLst>
              <a:ext uri="{FF2B5EF4-FFF2-40B4-BE49-F238E27FC236}">
                <a16:creationId xmlns:a16="http://schemas.microsoft.com/office/drawing/2014/main" id="{AC2F1390-BF3D-835C-3CE7-1F9507746C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25" y="773531"/>
            <a:ext cx="8365991" cy="28823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BDD93D-C8D9-AAAA-C193-4F162992EE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3012" y="2983577"/>
            <a:ext cx="19282214" cy="4937760"/>
          </a:xfrm>
        </p:spPr>
        <p:txBody>
          <a:bodyPr anchor="b">
            <a:normAutofit/>
          </a:bodyPr>
          <a:lstStyle>
            <a:lvl1pPr algn="l">
              <a:defRPr sz="8800" b="1" cap="none" baseline="0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4FDDD85-BD02-911B-1C62-433286994A1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13012" y="7941727"/>
            <a:ext cx="19282214" cy="17038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4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None/>
              <a:defRPr sz="6000"/>
            </a:lvl2pPr>
            <a:lvl3pPr marL="2743200" indent="0" algn="ctr">
              <a:buNone/>
              <a:defRPr sz="5400"/>
            </a:lvl3pPr>
            <a:lvl4pPr marL="4114800" indent="0" algn="ctr">
              <a:buNone/>
              <a:defRPr sz="4800"/>
            </a:lvl4pPr>
            <a:lvl5pPr marL="5486400" indent="0" algn="ctr">
              <a:buNone/>
              <a:defRPr sz="4800"/>
            </a:lvl5pPr>
            <a:lvl6pPr marL="6858000" indent="0" algn="ctr">
              <a:buNone/>
              <a:defRPr sz="4800"/>
            </a:lvl6pPr>
            <a:lvl7pPr marL="8229600" indent="0" algn="ctr">
              <a:buNone/>
              <a:defRPr sz="4800"/>
            </a:lvl7pPr>
            <a:lvl8pPr marL="9601200" indent="0" algn="ctr">
              <a:buNone/>
              <a:defRPr sz="4800"/>
            </a:lvl8pPr>
            <a:lvl9pPr marL="10972800" indent="0" algn="ctr">
              <a:buNone/>
              <a:defRPr sz="4800"/>
            </a:lvl9pPr>
          </a:lstStyle>
          <a:p>
            <a:r>
              <a:rPr lang="en-US" dirty="0"/>
              <a:t>Click to Add Subtitle/Name/Date</a:t>
            </a:r>
          </a:p>
        </p:txBody>
      </p:sp>
    </p:spTree>
    <p:extLst>
      <p:ext uri="{BB962C8B-B14F-4D97-AF65-F5344CB8AC3E}">
        <p14:creationId xmlns:p14="http://schemas.microsoft.com/office/powerpoint/2010/main" val="213529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:a14="http://schemas.microsoft.com/office/drawing/2010/main" xmlns="">
      <p:transition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4ED154-5FFA-3349-E601-C5300B6737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7545933-CFED-CEA2-1D6E-C227DD927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434B88-2544-75AC-CBB8-19A1035D125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46320"/>
            <a:ext cx="31546800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125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t Test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4ED154-5FFA-3349-E601-C5300B6737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7545933-CFED-CEA2-1D6E-C227DD927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434B88-2544-75AC-CBB8-19A1035D125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46320"/>
            <a:ext cx="31546800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70B57E-B314-99BB-8DF8-2672644B4F4E}"/>
              </a:ext>
            </a:extLst>
          </p:cNvPr>
          <p:cNvSpPr/>
          <p:nvPr userDrawn="1"/>
        </p:nvSpPr>
        <p:spPr>
          <a:xfrm>
            <a:off x="15000920" y="10556523"/>
            <a:ext cx="11020290" cy="74920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90000"/>
              </a:lnSpc>
            </a:pPr>
            <a:endParaRPr lang="en-US" sz="9600" b="1" dirty="0" err="1">
              <a:solidFill>
                <a:schemeClr val="tx1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3F80E6-5287-D931-0053-EF9F8579EE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7422" y="10556523"/>
            <a:ext cx="11022523" cy="786452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D89DD87-13E1-B25F-EBCC-2BC52BA4AAC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5951796" y="11141440"/>
            <a:ext cx="9273032" cy="2550828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9144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18288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27432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36576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B869C1B-4BC1-3F4F-4B38-F2FBE6DA615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5951796" y="13730012"/>
            <a:ext cx="9273032" cy="2550828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Tx/>
              <a:buNone/>
              <a:defRPr sz="96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9144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18288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27432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36576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731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4ED154-5FFA-3349-E601-C5300B6737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7545933-CFED-CEA2-1D6E-C227DD927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42897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0B5A3B7-671E-C83C-D30C-891E7AC20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591E553-3F88-CE75-0B41-84F0FCE66A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4C6155-7E24-522A-D9BC-0187CC5320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46320"/>
            <a:ext cx="31546800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E4777A-F626-7644-27B7-BFAC0B981393}"/>
              </a:ext>
            </a:extLst>
          </p:cNvPr>
          <p:cNvSpPr txBox="1"/>
          <p:nvPr userDrawn="1"/>
        </p:nvSpPr>
        <p:spPr>
          <a:xfrm>
            <a:off x="708485" y="19635786"/>
            <a:ext cx="650466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solidFill>
                  <a:schemeClr val="bg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40669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">
  <p:cSld name="Title, Subtitle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1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41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ING_Title, Sub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48F5163-CB61-79FB-F160-F5D40ECCE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>
            <a:normAutofit/>
          </a:bodyPr>
          <a:lstStyle>
            <a:lvl1pPr>
              <a:defRPr sz="7200" b="1" cap="none"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4DE4CF-0F8A-C449-EB63-E6FB16955E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73752"/>
            <a:ext cx="31546800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B67495D-7B41-2537-BC39-7393489E5B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03321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_Co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1BB3E37-708E-211E-579F-07C9AF797C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>
            <a:normAutofit/>
          </a:bodyPr>
          <a:lstStyle>
            <a:lvl1pPr>
              <a:defRPr sz="7200" b="1" cap="none"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00FC4D5-AB7A-23D7-9D7B-80DEBB4B5F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73752"/>
            <a:ext cx="31546800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46F2B23-740A-C60D-727C-DC63D8F8D8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9AAC10-E9F2-1A13-3A59-F02BCBD31C18}"/>
              </a:ext>
            </a:extLst>
          </p:cNvPr>
          <p:cNvSpPr txBox="1"/>
          <p:nvPr userDrawn="1"/>
        </p:nvSpPr>
        <p:spPr>
          <a:xfrm>
            <a:off x="708485" y="19635786"/>
            <a:ext cx="650466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solidFill>
                  <a:schemeClr val="bg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158781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D6812F5-ABE3-E984-84D2-2BCF62F74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8D5FFB6-C6A8-037E-5413-097EB66C5C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2EAC335-6BA5-09DF-D45A-2D1E4919D60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46320"/>
            <a:ext cx="15215615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87F3906-FA1F-F5DB-AEEC-275E973390E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8845785" y="4846320"/>
            <a:ext cx="15215615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4138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_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02BC1FA-1DB5-2C7E-04B8-FED750886E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A2AEF98B-5FB8-3A4F-796B-DD99AF3F27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51F2F2-6278-B4DF-1110-A1875E182B4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46320"/>
            <a:ext cx="15215615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B4011BA-8847-33A7-3882-70122015054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8845785" y="4846320"/>
            <a:ext cx="15215615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B4AC74-E8E5-AA23-89B3-FDB8D3DEFA54}"/>
              </a:ext>
            </a:extLst>
          </p:cNvPr>
          <p:cNvSpPr txBox="1"/>
          <p:nvPr userDrawn="1"/>
        </p:nvSpPr>
        <p:spPr>
          <a:xfrm>
            <a:off x="708485" y="19635786"/>
            <a:ext cx="650466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solidFill>
                  <a:schemeClr val="bg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29125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-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9ECDE791-270C-BF8C-81C1-76A0831C1A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6413163" cy="20574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4000">
                <a:solidFill>
                  <a:schemeClr val="bg1"/>
                </a:solidFill>
                <a:latin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145783C-AD8B-1C6E-6189-2C6A7ED49E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129248" y="302065"/>
            <a:ext cx="14639544" cy="3365695"/>
          </a:xfrm>
        </p:spPr>
        <p:txBody>
          <a:bodyPr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7C7C90A-73D6-E171-33CA-4E89BA293C6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29248" y="6988192"/>
            <a:ext cx="14639544" cy="11345523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93474C4-48DE-3777-A7E6-66A14FC6BB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129248" y="3731768"/>
            <a:ext cx="14639544" cy="140817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600"/>
              </a:spcBef>
              <a:spcAft>
                <a:spcPts val="600"/>
              </a:spcAft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1FA87B4-E089-FC07-89C2-EA0620853B79}"/>
              </a:ext>
            </a:extLst>
          </p:cNvPr>
          <p:cNvCxnSpPr>
            <a:cxnSpLocks/>
          </p:cNvCxnSpPr>
          <p:nvPr userDrawn="1"/>
        </p:nvCxnSpPr>
        <p:spPr>
          <a:xfrm>
            <a:off x="16413162" y="5693228"/>
            <a:ext cx="17282478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17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- Text Righ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F02E9B9-4BF5-6080-A68D-577B3CFA398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29248" y="6988192"/>
            <a:ext cx="14639544" cy="11345523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D73545-7C20-075B-2C1C-DF7F4214DAD6}"/>
              </a:ext>
            </a:extLst>
          </p:cNvPr>
          <p:cNvCxnSpPr>
            <a:cxnSpLocks/>
          </p:cNvCxnSpPr>
          <p:nvPr userDrawn="1"/>
        </p:nvCxnSpPr>
        <p:spPr>
          <a:xfrm>
            <a:off x="16413162" y="5693228"/>
            <a:ext cx="17282478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CA42E39E-F558-16B2-B1CE-93D204E345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129248" y="1218776"/>
            <a:ext cx="14639544" cy="3365695"/>
          </a:xfrm>
        </p:spPr>
        <p:txBody>
          <a:bodyPr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16075D2-4650-7EB1-4F7E-447F77C065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6413163" cy="20574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4000">
                <a:solidFill>
                  <a:schemeClr val="bg1"/>
                </a:solidFill>
                <a:latin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0561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 -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8B60F29-EAFD-D95F-11A7-522A796CA55D}"/>
              </a:ext>
            </a:extLst>
          </p:cNvPr>
          <p:cNvSpPr/>
          <p:nvPr userDrawn="1"/>
        </p:nvSpPr>
        <p:spPr>
          <a:xfrm>
            <a:off x="32964120" y="18928080"/>
            <a:ext cx="3611880" cy="1645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EF5E0159-2062-54D4-B444-4F04EED230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162837" y="0"/>
            <a:ext cx="16413163" cy="20574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4000">
                <a:solidFill>
                  <a:schemeClr val="bg1"/>
                </a:solidFill>
                <a:latin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1A7D3A0-47E2-AF7B-E89C-6F90C67A89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6896" y="302065"/>
            <a:ext cx="14639544" cy="3365695"/>
          </a:xfrm>
        </p:spPr>
        <p:txBody>
          <a:bodyPr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7F9A406-CE29-3A8D-BC16-6BD86203C8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96896" y="6988192"/>
            <a:ext cx="14639544" cy="11345523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6CCF06A-1AE0-649C-7FD4-A4AD4CCADD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6896" y="3731768"/>
            <a:ext cx="14639544" cy="140817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600"/>
              </a:spcBef>
              <a:spcAft>
                <a:spcPts val="600"/>
              </a:spcAft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028BF97-25AA-1462-7737-C9F688962248}"/>
              </a:ext>
            </a:extLst>
          </p:cNvPr>
          <p:cNvGrpSpPr/>
          <p:nvPr userDrawn="1"/>
        </p:nvGrpSpPr>
        <p:grpSpPr>
          <a:xfrm>
            <a:off x="0" y="19504414"/>
            <a:ext cx="2330569" cy="1082936"/>
            <a:chOff x="0" y="19504414"/>
            <a:chExt cx="2330569" cy="108293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E7F96C-8641-759A-C4B4-91D493A323B7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15" name="Picture 1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D2AD3A61-7583-56FE-D581-B662F99B0A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55D1BC-2F32-1320-2F7E-E97C10EFE149}"/>
              </a:ext>
            </a:extLst>
          </p:cNvPr>
          <p:cNvCxnSpPr>
            <a:cxnSpLocks/>
          </p:cNvCxnSpPr>
          <p:nvPr userDrawn="1"/>
        </p:nvCxnSpPr>
        <p:spPr>
          <a:xfrm>
            <a:off x="0" y="5693228"/>
            <a:ext cx="1723644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64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:a14="http://schemas.microsoft.com/office/drawing/2010/main" xmlns="">
      <p:transition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3CD4AC-6599-9139-48AD-37DCAEFC9C0F}"/>
              </a:ext>
            </a:extLst>
          </p:cNvPr>
          <p:cNvSpPr/>
          <p:nvPr userDrawn="1"/>
        </p:nvSpPr>
        <p:spPr>
          <a:xfrm>
            <a:off x="32689800" y="18333715"/>
            <a:ext cx="3886200" cy="2240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8CE70B-4A73-2CDA-4106-8F959E357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6896" y="302065"/>
            <a:ext cx="14639544" cy="3365695"/>
          </a:xfrm>
        </p:spPr>
        <p:txBody>
          <a:bodyPr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303E50-8A83-54D2-8D06-1904385F2BC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96896" y="6988192"/>
            <a:ext cx="14639544" cy="11345523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1B69A0B-9760-28C1-5DE8-5EE814EF5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6896" y="3731768"/>
            <a:ext cx="14639544" cy="140817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600"/>
              </a:spcBef>
              <a:spcAft>
                <a:spcPts val="600"/>
              </a:spcAft>
              <a:buFontTx/>
              <a:buNone/>
              <a:defRPr sz="480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65C1B2-04C0-DFB7-6EBD-AB040BF7DEFF}"/>
              </a:ext>
            </a:extLst>
          </p:cNvPr>
          <p:cNvSpPr/>
          <p:nvPr userDrawn="1"/>
        </p:nvSpPr>
        <p:spPr>
          <a:xfrm>
            <a:off x="20162837" y="0"/>
            <a:ext cx="16413163" cy="20573998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noFill/>
          </a:ln>
        </p:spPr>
        <p:txBody>
          <a:bodyPr tIns="2194560" anchor="ctr"/>
          <a:lstStyle/>
          <a:p>
            <a:pPr lvl="0" indent="0" algn="ctr" defTabSz="2743200">
              <a:lnSpc>
                <a:spcPct val="90000"/>
              </a:lnSpc>
              <a:spcBef>
                <a:spcPts val="3000"/>
              </a:spcBef>
              <a:buFontTx/>
              <a:buNone/>
            </a:pPr>
            <a:endParaRPr lang="en-US" sz="4000" dirty="0" err="1">
              <a:solidFill>
                <a:schemeClr val="bg2"/>
              </a:solidFill>
              <a:latin typeface="NVIDIA Sans" panose="020B0503020203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1C472DC-2279-F186-008D-6EC9A40B3DCA}"/>
              </a:ext>
            </a:extLst>
          </p:cNvPr>
          <p:cNvGrpSpPr/>
          <p:nvPr userDrawn="1"/>
        </p:nvGrpSpPr>
        <p:grpSpPr>
          <a:xfrm>
            <a:off x="0" y="19504414"/>
            <a:ext cx="2330569" cy="1082936"/>
            <a:chOff x="0" y="19504414"/>
            <a:chExt cx="2330569" cy="108293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F31711-1359-3AFC-3118-FB20395A8CC3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15" name="Picture 1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C69E3B1-A791-DCBA-5395-FDEBE9D699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EDC2502-4915-5E9A-D92C-046E02303113}"/>
              </a:ext>
            </a:extLst>
          </p:cNvPr>
          <p:cNvCxnSpPr>
            <a:cxnSpLocks/>
          </p:cNvCxnSpPr>
          <p:nvPr userDrawn="1"/>
        </p:nvCxnSpPr>
        <p:spPr>
          <a:xfrm>
            <a:off x="0" y="5693228"/>
            <a:ext cx="1723644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04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:a14="http://schemas.microsoft.com/office/drawing/2010/main" xmlns="">
      <p:transition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NO SUBTITLE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B94EE8E-8499-E649-9D65-52E13C0DE2CB}"/>
              </a:ext>
            </a:extLst>
          </p:cNvPr>
          <p:cNvSpPr/>
          <p:nvPr userDrawn="1"/>
        </p:nvSpPr>
        <p:spPr>
          <a:xfrm>
            <a:off x="32964120" y="18928080"/>
            <a:ext cx="3611880" cy="1645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224051-F6A0-1C68-72F2-09CC08062F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6896" y="1218776"/>
            <a:ext cx="14639544" cy="3365695"/>
          </a:xfrm>
        </p:spPr>
        <p:txBody>
          <a:bodyPr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684755-C5FC-AC50-65BB-81DB0D4B45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96896" y="6988192"/>
            <a:ext cx="14639544" cy="11345523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C3B833-0169-9942-0C34-3173DDB88C15}"/>
              </a:ext>
            </a:extLst>
          </p:cNvPr>
          <p:cNvGrpSpPr/>
          <p:nvPr userDrawn="1"/>
        </p:nvGrpSpPr>
        <p:grpSpPr>
          <a:xfrm>
            <a:off x="0" y="19504414"/>
            <a:ext cx="2330569" cy="1082936"/>
            <a:chOff x="0" y="19504414"/>
            <a:chExt cx="2330569" cy="108293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A304D4-014C-60EE-E0A3-7A7D03BDE871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13" name="Picture 12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56AC6FBB-55BD-E1DC-D634-E645384BD9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303C766-949A-7CC3-8AB3-538B5C8F7C60}"/>
              </a:ext>
            </a:extLst>
          </p:cNvPr>
          <p:cNvCxnSpPr>
            <a:cxnSpLocks/>
          </p:cNvCxnSpPr>
          <p:nvPr userDrawn="1"/>
        </p:nvCxnSpPr>
        <p:spPr>
          <a:xfrm>
            <a:off x="0" y="5693228"/>
            <a:ext cx="1723644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54F47D23-438F-22E0-F300-A852BA1BDC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0162837" y="0"/>
            <a:ext cx="16413163" cy="20574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4000">
                <a:solidFill>
                  <a:schemeClr val="bg1"/>
                </a:solidFill>
                <a:latin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6469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:a14="http://schemas.microsoft.com/office/drawing/2010/main" xmlns="">
      <p:transition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TITLE ONLY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F6DF6B-AA28-1E18-7D69-34A1E206799E}"/>
              </a:ext>
            </a:extLst>
          </p:cNvPr>
          <p:cNvSpPr/>
          <p:nvPr userDrawn="1"/>
        </p:nvSpPr>
        <p:spPr>
          <a:xfrm>
            <a:off x="32964120" y="18928080"/>
            <a:ext cx="3611880" cy="1645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DF8B1F53-1589-33D7-3C32-077E788C62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422623" y="0"/>
            <a:ext cx="20153377" cy="20574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4000">
                <a:solidFill>
                  <a:schemeClr val="bg1"/>
                </a:solidFill>
                <a:latin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F4C1EF-D7E4-3702-6092-EFE862FFB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6896" y="8604153"/>
            <a:ext cx="12179806" cy="3365695"/>
          </a:xfrm>
        </p:spPr>
        <p:txBody>
          <a:bodyPr anchor="ctr"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E137DE7-1D7A-32A3-A88D-722BA52766C9}"/>
              </a:ext>
            </a:extLst>
          </p:cNvPr>
          <p:cNvGrpSpPr/>
          <p:nvPr userDrawn="1"/>
        </p:nvGrpSpPr>
        <p:grpSpPr>
          <a:xfrm>
            <a:off x="0" y="19504414"/>
            <a:ext cx="2330569" cy="1082936"/>
            <a:chOff x="0" y="19504414"/>
            <a:chExt cx="2330569" cy="10829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907B295-1243-2BBD-AC77-7002AC68B56D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10" name="Picture 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F124724-C9CF-DF8A-9FE0-CE1C65F9B0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517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:a14="http://schemas.microsoft.com/office/drawing/2010/main"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t Testing Layout">
  <p:cSld name="Font Testing Layout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4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44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30" name="Google Shape;430;p44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31" name="Google Shape;431;p44"/>
          <p:cNvSpPr/>
          <p:nvPr/>
        </p:nvSpPr>
        <p:spPr>
          <a:xfrm>
            <a:off x="15000920" y="10556523"/>
            <a:ext cx="11020200" cy="749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600" b="1" i="0" u="none" strike="noStrike" cap="none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pic>
        <p:nvPicPr>
          <p:cNvPr id="432" name="Google Shape;432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87422" y="10556523"/>
            <a:ext cx="11022522" cy="786452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4"/>
          <p:cNvSpPr txBox="1">
            <a:spLocks noGrp="1"/>
          </p:cNvSpPr>
          <p:nvPr>
            <p:ph type="body" idx="3"/>
          </p:nvPr>
        </p:nvSpPr>
        <p:spPr>
          <a:xfrm>
            <a:off x="15951796" y="11141440"/>
            <a:ext cx="9273000" cy="25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VIDIA Sans"/>
              <a:buNone/>
              <a:defRPr sz="96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VIDIA Sans"/>
              <a:buNone/>
              <a:defRPr sz="96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VIDIA Sans"/>
              <a:buNone/>
              <a:defRPr sz="96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VIDIA Sans"/>
              <a:buNone/>
              <a:defRPr sz="96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VIDIA Sans"/>
              <a:buNone/>
              <a:defRPr sz="96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34" name="Google Shape;434;p44"/>
          <p:cNvSpPr txBox="1">
            <a:spLocks noGrp="1"/>
          </p:cNvSpPr>
          <p:nvPr>
            <p:ph type="body" idx="4"/>
          </p:nvPr>
        </p:nvSpPr>
        <p:spPr>
          <a:xfrm>
            <a:off x="15951796" y="13730012"/>
            <a:ext cx="9273000" cy="25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VIDIA Sans"/>
              <a:buNone/>
              <a:defRPr sz="9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VIDIA Sans"/>
              <a:buNone/>
              <a:defRPr sz="96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VIDIA Sans"/>
              <a:buNone/>
              <a:defRPr sz="96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VIDIA Sans"/>
              <a:buNone/>
              <a:defRPr sz="96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VIDIA Sans"/>
              <a:buNone/>
              <a:defRPr sz="96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NO BULLETS - Image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C5DADC-C505-F594-3ED9-E07FA6C3859F}"/>
              </a:ext>
            </a:extLst>
          </p:cNvPr>
          <p:cNvSpPr/>
          <p:nvPr userDrawn="1"/>
        </p:nvSpPr>
        <p:spPr>
          <a:xfrm>
            <a:off x="32964120" y="18928080"/>
            <a:ext cx="3611880" cy="1645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21B97FD-6C93-BC60-D63A-B88F2C3C23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6896" y="6829593"/>
            <a:ext cx="12143232" cy="3365695"/>
          </a:xfrm>
        </p:spPr>
        <p:txBody>
          <a:bodyPr anchor="b"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BB0DECC-5F4B-7918-876B-2BF2EA6527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6896" y="10283120"/>
            <a:ext cx="12143232" cy="140817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600"/>
              </a:spcBef>
              <a:spcAft>
                <a:spcPts val="600"/>
              </a:spcAft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4FD8965-93AC-C44D-A13A-AA1A59E48E89}"/>
              </a:ext>
            </a:extLst>
          </p:cNvPr>
          <p:cNvGrpSpPr/>
          <p:nvPr userDrawn="1"/>
        </p:nvGrpSpPr>
        <p:grpSpPr>
          <a:xfrm>
            <a:off x="0" y="19504414"/>
            <a:ext cx="2330569" cy="1082936"/>
            <a:chOff x="0" y="19504414"/>
            <a:chExt cx="2330569" cy="108293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76025B-4D61-0E71-7F02-BE092B8B6E56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15" name="Picture 1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3868D588-6D8B-CDEB-A2E0-D376E5C6CEF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822DB8DA-38BC-95A4-39B5-5464378B46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422623" y="0"/>
            <a:ext cx="20153377" cy="20574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4000">
                <a:solidFill>
                  <a:schemeClr val="bg1"/>
                </a:solidFill>
                <a:latin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5562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:a14="http://schemas.microsoft.com/office/drawing/2010/main" xmlns="">
      <p:transition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FA34CC3-F5EE-3A8A-AA13-FC23B233B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1A682B68-3659-B898-36D3-E447501FB6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359F3285-DAE4-EEAA-1022-7AE1DD168FD5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062650" y="4849813"/>
            <a:ext cx="24450701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3ACFA6DD-1412-CA3C-15F4-ED8AD6B2B859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6062650" y="17063961"/>
            <a:ext cx="24450701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A36BBB72-064F-A97E-FE2D-2916C4D3DAF2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6062650" y="17751568"/>
            <a:ext cx="24450701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40464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904B512-77C9-3A9F-0589-67D0C765FDC0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19354800" y="6919968"/>
            <a:ext cx="15583596" cy="7879524"/>
          </a:xfrm>
          <a:prstGeom prst="rect">
            <a:avLst/>
          </a:prstGeom>
        </p:spPr>
        <p:txBody>
          <a:bodyPr anchor="ctr"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FC8AA277-6DD1-2CCF-12CD-C2AD75B0A14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7604" y="4849813"/>
            <a:ext cx="16345595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4DD79B1E-BCCA-42A9-FF20-7B376772A569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637604" y="17063961"/>
            <a:ext cx="16345595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38FAA03E-2924-5648-AA06-0B8C894A49DD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637604" y="17751568"/>
            <a:ext cx="16345595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4A33F69-6DBC-F1DB-EAD6-D5B9002DFD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0430B97A-31FA-023E-3290-2B9B63D005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80993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9BBA88D4-0997-C5B9-36CF-9B1633F8B5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CE739272-8253-AD42-BD05-8F666D4982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278AB0E9-F286-1C40-1AD6-B85103B0AF6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7604" y="4849813"/>
            <a:ext cx="16345595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1FC3074C-54D1-DCE0-426E-97BA7CD58B8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8592799" y="4849813"/>
            <a:ext cx="16345595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25477F0-8392-CEDA-19F2-0A29016EECC0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637604" y="17063961"/>
            <a:ext cx="16345595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DA2AF85A-9EEE-C062-1006-74D7741E330F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637604" y="17751568"/>
            <a:ext cx="16345595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9E96633-6475-1F2C-E726-28BE8668FBC5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592805" y="17063961"/>
            <a:ext cx="16346278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F2428D4D-F13F-B280-6137-8C32CD9EEF0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592805" y="17751568"/>
            <a:ext cx="16346278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90060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up Image Layou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16114AB-138A-4EAC-3492-E7D7CA151D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B79CE2D-84D0-541E-C116-5E768BBF94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3431A644-F8BA-5000-F78A-9BB8A4809E2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7604" y="4849813"/>
            <a:ext cx="8832277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46989B9-88FE-F861-A0B6-8F80720B5C7E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11058350" y="6919968"/>
            <a:ext cx="6924849" cy="7879524"/>
          </a:xfrm>
          <a:prstGeom prst="rect">
            <a:avLst/>
          </a:prstGeom>
        </p:spPr>
        <p:txBody>
          <a:bodyPr anchor="ctr"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973B8B69-1B16-2A38-932F-E517F5C0529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8592805" y="4849813"/>
            <a:ext cx="8832277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60E8F47-2868-457B-7861-466422E34231}"/>
              </a:ext>
            </a:extLst>
          </p:cNvPr>
          <p:cNvSpPr>
            <a:spLocks noGrp="1"/>
          </p:cNvSpPr>
          <p:nvPr>
            <p:ph idx="35" hasCustomPrompt="1"/>
          </p:nvPr>
        </p:nvSpPr>
        <p:spPr>
          <a:xfrm>
            <a:off x="28013551" y="6919968"/>
            <a:ext cx="6924849" cy="7879524"/>
          </a:xfrm>
          <a:prstGeom prst="rect">
            <a:avLst/>
          </a:prstGeom>
        </p:spPr>
        <p:txBody>
          <a:bodyPr anchor="ctr"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B5FB899-4F67-DA8C-A516-B71387137DB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637604" y="17063961"/>
            <a:ext cx="8832277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B1A5AAD0-2B0D-F6DE-8C5D-5C0625FD55A7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637604" y="17751568"/>
            <a:ext cx="8832277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DBD83B1D-F849-2310-DE25-451C7BD75C53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592805" y="17063961"/>
            <a:ext cx="8832646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0292527-B9F3-D59F-1575-33C8C564E87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592805" y="17751568"/>
            <a:ext cx="8832646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28658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06EC4D90-EA3E-9A18-FEA5-3EEF507153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3BFC61ED-E368-EADF-A0C1-3AE9904C78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5FE98CD1-AB1E-1E7B-2FF4-F7E242CBAB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4148473" y="4849813"/>
            <a:ext cx="10789920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CCCE8B13-298C-67A4-073D-4636A3BCE7A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2893038" y="4849813"/>
            <a:ext cx="10789920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F9FA27DB-2E4D-388B-2F4A-FE708B1D264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637604" y="4849813"/>
            <a:ext cx="10789920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5E18C58-3C84-ECE1-A164-6A5FF953635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653110" y="17063961"/>
            <a:ext cx="1078992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6D55A3EC-8AF3-3222-5E82-1A74FA5AB0D5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653110" y="17751568"/>
            <a:ext cx="1078992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5F9A555E-B5A7-F2B9-6D6D-E24CAD68B927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2893040" y="17063961"/>
            <a:ext cx="1078992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EFC4CC4C-42B6-5D87-37D6-FE779B1ABFEB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2893040" y="17751568"/>
            <a:ext cx="1078992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E4DE79F6-DE99-BDFD-033A-5AB8981A3A0E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24132970" y="17063961"/>
            <a:ext cx="10790371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E6F712D3-EAE3-8A7F-010B-AFEF00AE6B0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24132970" y="17751568"/>
            <a:ext cx="10790371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6522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459D9FFB-F331-2BA3-76DB-D0D67666F2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4737A17E-9A03-1AA3-D59C-3833F19EFE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7FF59CD9-73FD-415B-F082-C27D3FC74CC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8520757" y="4849813"/>
            <a:ext cx="7982985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90082BEB-34AF-6104-9172-84A9393C73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72254" y="4849813"/>
            <a:ext cx="7982985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1ACBD8DD-E9B6-20E0-AF99-F566611D525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637606" y="4849813"/>
            <a:ext cx="7969130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id="{3F34C73B-16DF-6108-33FA-2019F4A18A9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6969260" y="4849813"/>
            <a:ext cx="7969133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2A0C0A2B-E05B-6582-22E0-E2FB87D4F5F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0087333" y="17063961"/>
            <a:ext cx="7967906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F252818C-30B9-BEAB-C34B-3FDB45B0785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630527" y="17063961"/>
            <a:ext cx="794697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E94F7E10-2AF0-1049-A3BD-C3667BA1A7B7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087333" y="17751568"/>
            <a:ext cx="7967906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CCE2100E-D959-41B2-929B-D1BC55772019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630527" y="17751568"/>
            <a:ext cx="794697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F9556000-DFCA-8B90-EBBC-359C95C3B361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8527529" y="17063961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80DB8C8F-25FA-6C95-C2D7-C138BAA32B5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8527529" y="17751568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63D94597-BF94-1410-90DE-B1569E6B339A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26976037" y="17063961"/>
            <a:ext cx="7947304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BF06A1A9-1746-181C-9E88-1422CE2DFEC1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26976037" y="17751568"/>
            <a:ext cx="7947304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29087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8907B76C-DA4A-68FA-C798-F3D3ED6D3EE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289139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80A5F7E9-98C2-BE12-2CFF-1D4269C21CE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4558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C40D16D0-F1BB-6699-BB7A-3010F14B4E5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414847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669BAFFD-DE29-C3FE-3E3D-0742C54E776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656844" y="9981886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6F8CDCB5-2334-0382-7EDF-D6A8C4C37919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656844" y="10669493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3E8130F2-A049-2C2C-49C2-814F60E02EF5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2894348" y="9981886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2EF59D26-21AA-0628-FEAE-B2017AD93D4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894348" y="10669493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FA27073E-24AC-35B6-4579-F3553211D14F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4151315" y="9981886"/>
            <a:ext cx="107791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B7137105-F7C8-86F9-A19D-CC0280C9551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4151315" y="10669493"/>
            <a:ext cx="107791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C215F7B2-F4E2-412D-DB90-96FF4E146F17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18520757" y="11931888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2">
            <a:extLst>
              <a:ext uri="{FF2B5EF4-FFF2-40B4-BE49-F238E27FC236}">
                <a16:creationId xmlns:a16="http://schemas.microsoft.com/office/drawing/2014/main" id="{F6B1B50B-4191-7EA1-DD61-A96EBE2A0C65}"/>
              </a:ext>
            </a:extLst>
          </p:cNvPr>
          <p:cNvSpPr>
            <a:spLocks noGrp="1"/>
          </p:cNvSpPr>
          <p:nvPr>
            <p:ph type="pic" sz="quarter" idx="76"/>
          </p:nvPr>
        </p:nvSpPr>
        <p:spPr>
          <a:xfrm>
            <a:off x="7265320" y="11931888"/>
            <a:ext cx="10789919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5B4C94D-3029-61DE-18DE-8A6472E970BD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7276587" y="17063961"/>
            <a:ext cx="10778651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CE518717-6ECD-F803-EEF8-2B2D7CF9EB49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7276587" y="17751568"/>
            <a:ext cx="10778651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C5D8EE17-AD94-2DE2-C337-573533395DAF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8533554" y="17063961"/>
            <a:ext cx="107791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85A95BB1-6B72-7CA5-06BB-430623F1D273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18533554" y="17751568"/>
            <a:ext cx="107791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DC5F873-F78F-F1B6-1AFB-37B1EE5098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8631CFA9-583B-6069-2D7A-BD83D75791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47174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B1953C1A-70BD-1EAA-9874-87A836A8195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289139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9252F9A9-D932-EDF6-7A48-D5D93A40455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4558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D0D95889-F2DB-3BC9-69A2-99832FFC984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414847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20BBE6F4-0357-A4FD-1E64-134C0BB676E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656844" y="9981886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BFAE3A57-5BF4-79B4-4629-2CC735C71FE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656844" y="10669493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99A50CCA-B5CD-F9AE-216F-C421A1BD9F04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2894348" y="9981886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757508AA-A2C8-98B6-81F3-50D83C5092C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894348" y="10669493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F4222A90-C423-A76E-E4A1-DC33CE530C3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4151315" y="9981886"/>
            <a:ext cx="107791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4209A868-D6F4-3E49-A6A2-D0B83BADF3A9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4151315" y="10669493"/>
            <a:ext cx="107791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9C37E9B7-863B-6FEB-5E35-885ED1194BFF}"/>
              </a:ext>
            </a:extLst>
          </p:cNvPr>
          <p:cNvSpPr>
            <a:spLocks noGrp="1"/>
          </p:cNvSpPr>
          <p:nvPr>
            <p:ph type="pic" sz="quarter" idx="68"/>
          </p:nvPr>
        </p:nvSpPr>
        <p:spPr>
          <a:xfrm>
            <a:off x="12902654" y="11931889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577FA631-E033-ADBD-0DC9-D0DB5E39C199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1656844" y="11931889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id="{381881A2-4556-E0E7-4976-CE4CA8B44BD2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24159734" y="11931889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3E8E5407-C49C-0C9D-34F8-F6F0488021F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668105" y="17063961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22DA5A94-C231-4766-8AC7-EF73C16EBD61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668105" y="17751568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00B4030C-05CF-B466-BA8F-C340617A5787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2905609" y="17063961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894CEECC-D038-E547-DC3E-DE08CED8E7DA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2905609" y="17751568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194DC10A-126A-4CF6-0FD2-5B6BB2EFDEBD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24162576" y="17063961"/>
            <a:ext cx="107791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7">
            <a:extLst>
              <a:ext uri="{FF2B5EF4-FFF2-40B4-BE49-F238E27FC236}">
                <a16:creationId xmlns:a16="http://schemas.microsoft.com/office/drawing/2014/main" id="{57F8B789-2F41-F510-798B-CCE7F38AB05B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24162576" y="17751568"/>
            <a:ext cx="107791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01540E5A-2872-4A69-C821-D69B87963A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5" name="Text Placeholder 7">
            <a:extLst>
              <a:ext uri="{FF2B5EF4-FFF2-40B4-BE49-F238E27FC236}">
                <a16:creationId xmlns:a16="http://schemas.microsoft.com/office/drawing/2014/main" id="{C4FBCAD5-F75E-2024-91A6-AF69090C6A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90808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544D2068-6849-9B7C-6BC5-5E5F7AA4A62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4335071" y="17059122"/>
            <a:ext cx="795528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BD648D6-A7DD-1281-7F44-26AAC46ED23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886573" y="17059122"/>
            <a:ext cx="7970338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CA889FC2-EEE4-383A-34F1-AA6640C2BEE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4335071" y="17727056"/>
            <a:ext cx="795528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97DD1B20-C6FB-A50F-E2B0-453434ECCBA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886573" y="17727056"/>
            <a:ext cx="7970338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AE5F378B-4650-A769-498F-70E97D832944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5886573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4D0EBD50-D183-BA46-8F9A-CA94A31E251D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4335074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2">
            <a:extLst>
              <a:ext uri="{FF2B5EF4-FFF2-40B4-BE49-F238E27FC236}">
                <a16:creationId xmlns:a16="http://schemas.microsoft.com/office/drawing/2014/main" id="{B28D2A90-D084-131D-BC81-F32026B9D485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2783576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C31F641B-69D7-D8F7-664B-8DC4432B48D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2783575" y="17059122"/>
            <a:ext cx="7951467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523F0B05-8C96-0447-48C6-977D2CE109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783575" y="17727056"/>
            <a:ext cx="7951467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450F6A7B-55D2-E137-09E7-D5EB0FECCA2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8534610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36E7E436-EF57-51FD-A8FB-FDA402DAB66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86108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11D06D85-EEB0-0A4E-44A0-04EB0FDA4913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637606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5" name="Picture Placeholder 2">
            <a:extLst>
              <a:ext uri="{FF2B5EF4-FFF2-40B4-BE49-F238E27FC236}">
                <a16:creationId xmlns:a16="http://schemas.microsoft.com/office/drawing/2014/main" id="{9CAB601B-BE03-84B9-C2D3-F9A9DD36F0D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6983113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6" name="Text Placeholder 7">
            <a:extLst>
              <a:ext uri="{FF2B5EF4-FFF2-40B4-BE49-F238E27FC236}">
                <a16:creationId xmlns:a16="http://schemas.microsoft.com/office/drawing/2014/main" id="{2901EEFF-A05E-86EF-2959-BEBE7506CE3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0094409" y="9981886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7" name="Text Placeholder 7">
            <a:extLst>
              <a:ext uri="{FF2B5EF4-FFF2-40B4-BE49-F238E27FC236}">
                <a16:creationId xmlns:a16="http://schemas.microsoft.com/office/drawing/2014/main" id="{CA5DE0BE-2247-E600-19F8-62852DE95A3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637603" y="9981886"/>
            <a:ext cx="794697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7D33E875-82FA-EFBA-E610-7A1BB8D8E0D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094409" y="10669493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9" name="Text Placeholder 7">
            <a:extLst>
              <a:ext uri="{FF2B5EF4-FFF2-40B4-BE49-F238E27FC236}">
                <a16:creationId xmlns:a16="http://schemas.microsoft.com/office/drawing/2014/main" id="{16E04D83-5D56-3ED0-0106-291190FF16C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637603" y="10669493"/>
            <a:ext cx="794697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0" name="Text Placeholder 7">
            <a:extLst>
              <a:ext uri="{FF2B5EF4-FFF2-40B4-BE49-F238E27FC236}">
                <a16:creationId xmlns:a16="http://schemas.microsoft.com/office/drawing/2014/main" id="{B72D7370-4F41-FFA7-2106-37908325FCCD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8534605" y="9981886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1" name="Text Placeholder 7">
            <a:extLst>
              <a:ext uri="{FF2B5EF4-FFF2-40B4-BE49-F238E27FC236}">
                <a16:creationId xmlns:a16="http://schemas.microsoft.com/office/drawing/2014/main" id="{AFF43D71-DEF4-2B0C-C6B4-BCAFBD852717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8534605" y="10669493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2" name="Text Placeholder 7">
            <a:extLst>
              <a:ext uri="{FF2B5EF4-FFF2-40B4-BE49-F238E27FC236}">
                <a16:creationId xmlns:a16="http://schemas.microsoft.com/office/drawing/2014/main" id="{F818D8AD-CFB5-A8CB-CABB-19C1B1AFE5B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6983113" y="9981886"/>
            <a:ext cx="7947304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3" name="Text Placeholder 7">
            <a:extLst>
              <a:ext uri="{FF2B5EF4-FFF2-40B4-BE49-F238E27FC236}">
                <a16:creationId xmlns:a16="http://schemas.microsoft.com/office/drawing/2014/main" id="{23409FA5-2A41-C5C8-6575-A607630F90FC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6983113" y="10669493"/>
            <a:ext cx="7947304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3B193957-7130-A79D-273C-851474BDCD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DA822B21-EE98-CD37-EC99-C8836B3004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55196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Bullets">
  <p:cSld name="Title, Subtitle, Bullets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5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45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38" name="Google Shape;438;p45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5EA57D4F-DD4C-CA06-8F17-B354B7AF0AE5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1637603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06F88D93-EC5D-0F4F-2D03-D40CFF157D49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0086104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E2460103-C7AD-1E73-A79D-2130A59BA43E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8534606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CB4626F4-FF48-A6FD-42A0-87CB9D35E8B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8534610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EBBF469D-EB9A-C1CD-A4E0-EFCD4EF63ED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86108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398E7A27-AB90-AE4B-9C41-537061139935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637606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375CDD23-925E-31A1-C3FF-2D6ED9D05AA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6983113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15BDAD05-3EAC-DFAA-EDD1-1D9E9C002116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26968061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2360B2E4-D618-5423-3E76-F376EBCA010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0094409" y="9981886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6" name="Text Placeholder 7">
            <a:extLst>
              <a:ext uri="{FF2B5EF4-FFF2-40B4-BE49-F238E27FC236}">
                <a16:creationId xmlns:a16="http://schemas.microsoft.com/office/drawing/2014/main" id="{AD06D986-4434-AF51-6805-3B97BBB7694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637603" y="9981886"/>
            <a:ext cx="794697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1F515353-8B00-746C-A2DE-32E93A0F1A02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094409" y="10669493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5744BB22-B21A-41F1-3AC0-E5405D3F38B9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637603" y="10669493"/>
            <a:ext cx="794697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8435F4BE-979D-A31E-822F-BE5B89134C2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8534605" y="9981886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677BC232-CE11-33FD-E959-01E1784345E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8534605" y="10669493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4F4CD93-1747-0EB8-E78A-72E497AAB234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6983113" y="9981886"/>
            <a:ext cx="7947304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1A697863-003A-44B9-586E-527F58EF7822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6983113" y="10669493"/>
            <a:ext cx="7947304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3" name="Text Placeholder 7">
            <a:extLst>
              <a:ext uri="{FF2B5EF4-FFF2-40B4-BE49-F238E27FC236}">
                <a16:creationId xmlns:a16="http://schemas.microsoft.com/office/drawing/2014/main" id="{F51F4D18-0362-FD9E-AC25-A4A81A8B19E3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0087333" y="17059122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4" name="Text Placeholder 7">
            <a:extLst>
              <a:ext uri="{FF2B5EF4-FFF2-40B4-BE49-F238E27FC236}">
                <a16:creationId xmlns:a16="http://schemas.microsoft.com/office/drawing/2014/main" id="{53B0CD77-A671-31CB-AC75-0C7EC845BB12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630527" y="17059122"/>
            <a:ext cx="794697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D5373FC8-B0DB-5978-E125-CA5A68C02573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087333" y="17746729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6" name="Text Placeholder 7">
            <a:extLst>
              <a:ext uri="{FF2B5EF4-FFF2-40B4-BE49-F238E27FC236}">
                <a16:creationId xmlns:a16="http://schemas.microsoft.com/office/drawing/2014/main" id="{E6B03167-9698-83DC-3B32-0493773EDDC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630527" y="17746729"/>
            <a:ext cx="794697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7" name="Text Placeholder 7">
            <a:extLst>
              <a:ext uri="{FF2B5EF4-FFF2-40B4-BE49-F238E27FC236}">
                <a16:creationId xmlns:a16="http://schemas.microsoft.com/office/drawing/2014/main" id="{A6B7D653-72EF-B0B1-6654-9E4D6E8DCA75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8527529" y="17059122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8" name="Text Placeholder 7">
            <a:extLst>
              <a:ext uri="{FF2B5EF4-FFF2-40B4-BE49-F238E27FC236}">
                <a16:creationId xmlns:a16="http://schemas.microsoft.com/office/drawing/2014/main" id="{68246EB6-5778-F487-E211-E6E38EDCBD39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8527529" y="17746729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9" name="Text Placeholder 7">
            <a:extLst>
              <a:ext uri="{FF2B5EF4-FFF2-40B4-BE49-F238E27FC236}">
                <a16:creationId xmlns:a16="http://schemas.microsoft.com/office/drawing/2014/main" id="{46E19FE0-274C-8D86-A257-C3C9C6050C55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26976037" y="17059122"/>
            <a:ext cx="7947304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0" name="Text Placeholder 7">
            <a:extLst>
              <a:ext uri="{FF2B5EF4-FFF2-40B4-BE49-F238E27FC236}">
                <a16:creationId xmlns:a16="http://schemas.microsoft.com/office/drawing/2014/main" id="{6EE28B31-BBFD-198B-6E2A-89E9C4CCFA8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26976037" y="17746729"/>
            <a:ext cx="7947304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7782373E-DEA5-D3FA-DF0B-FC71246BA4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2" name="Text Placeholder 7">
            <a:extLst>
              <a:ext uri="{FF2B5EF4-FFF2-40B4-BE49-F238E27FC236}">
                <a16:creationId xmlns:a16="http://schemas.microsoft.com/office/drawing/2014/main" id="{66E4B878-2BFA-C852-759E-04F4BD4E45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73422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C8872D6-E3D9-128D-6975-7E43AE049DD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1782110" y="17059122"/>
            <a:ext cx="626148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124D63DA-1ECC-62E5-3223-DD9853116B9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037420" y="17059122"/>
            <a:ext cx="625484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4296C6CE-75C2-58D3-2077-098855EC507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782110" y="17727056"/>
            <a:ext cx="626148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CB889168-9CA5-7858-11A4-7E282071DDD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037420" y="17727056"/>
            <a:ext cx="625484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id="{3F8F5E2E-FAA9-873C-63EB-B4940E3D4908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5021177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119A3EE3-90A6-60F9-3E78-60D1CE1FB244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1779715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C639A2E5-6B54-F354-C964-79CE29BEB3D6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5286158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405A4B4F-FDD8-68B8-BEC0-2C9F5E7703B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8532409" y="17059122"/>
            <a:ext cx="6263641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5" name="Text Placeholder 7">
            <a:extLst>
              <a:ext uri="{FF2B5EF4-FFF2-40B4-BE49-F238E27FC236}">
                <a16:creationId xmlns:a16="http://schemas.microsoft.com/office/drawing/2014/main" id="{6A9D8994-57AB-FC46-F970-8A9BC7CAD26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8532409" y="17727056"/>
            <a:ext cx="6263641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34A2868F-2DD9-684C-4C82-813EEBD15AC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5152060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D2FB10F1-37BA-6882-EBF3-73F1E627FFB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94833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F7972475-48C0-DE70-4A42-09E610902CE7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637606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03F70687-E13E-779B-ECD8-584B6FB4FB1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1909287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2">
            <a:extLst>
              <a:ext uri="{FF2B5EF4-FFF2-40B4-BE49-F238E27FC236}">
                <a16:creationId xmlns:a16="http://schemas.microsoft.com/office/drawing/2014/main" id="{EB21B6ED-31E4-7226-13B1-F2AA1B5EC045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28666515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1" name="Picture Placeholder 2">
            <a:extLst>
              <a:ext uri="{FF2B5EF4-FFF2-40B4-BE49-F238E27FC236}">
                <a16:creationId xmlns:a16="http://schemas.microsoft.com/office/drawing/2014/main" id="{6C21D96F-4A3F-E55C-9A59-55E018F25D9C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18527620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Text Placeholder 7">
            <a:extLst>
              <a:ext uri="{FF2B5EF4-FFF2-40B4-BE49-F238E27FC236}">
                <a16:creationId xmlns:a16="http://schemas.microsoft.com/office/drawing/2014/main" id="{485D12D2-2B06-3201-0659-EE86413C68DB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5307424" y="17059122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3" name="Text Placeholder 7">
            <a:extLst>
              <a:ext uri="{FF2B5EF4-FFF2-40B4-BE49-F238E27FC236}">
                <a16:creationId xmlns:a16="http://schemas.microsoft.com/office/drawing/2014/main" id="{7241A741-AE7C-3428-6194-0F6E94BF06FB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5307424" y="17727056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4" name="Text Placeholder 7">
            <a:extLst>
              <a:ext uri="{FF2B5EF4-FFF2-40B4-BE49-F238E27FC236}">
                <a16:creationId xmlns:a16="http://schemas.microsoft.com/office/drawing/2014/main" id="{8D28CF82-511F-AF83-F5D5-77ECB99010E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141913" y="9981886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1" name="Text Placeholder 7">
            <a:extLst>
              <a:ext uri="{FF2B5EF4-FFF2-40B4-BE49-F238E27FC236}">
                <a16:creationId xmlns:a16="http://schemas.microsoft.com/office/drawing/2014/main" id="{1439B33F-68A6-6AFE-68C2-8A0B706EE9E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91957" y="9981886"/>
            <a:ext cx="6263639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2" name="Text Placeholder 7">
            <a:extLst>
              <a:ext uri="{FF2B5EF4-FFF2-40B4-BE49-F238E27FC236}">
                <a16:creationId xmlns:a16="http://schemas.microsoft.com/office/drawing/2014/main" id="{1B9EFC83-50E5-49BB-B838-4F101E95ABD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141913" y="10669493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3" name="Text Placeholder 7">
            <a:extLst>
              <a:ext uri="{FF2B5EF4-FFF2-40B4-BE49-F238E27FC236}">
                <a16:creationId xmlns:a16="http://schemas.microsoft.com/office/drawing/2014/main" id="{BFB3F389-B76A-63C4-BC38-E857B1B0979C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391957" y="10669493"/>
            <a:ext cx="6263639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4" name="Text Placeholder 7">
            <a:extLst>
              <a:ext uri="{FF2B5EF4-FFF2-40B4-BE49-F238E27FC236}">
                <a16:creationId xmlns:a16="http://schemas.microsoft.com/office/drawing/2014/main" id="{8AAEBAC8-FBC5-9068-A8B4-AEE29F8FC0A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21900662" y="9981886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5" name="Text Placeholder 7">
            <a:extLst>
              <a:ext uri="{FF2B5EF4-FFF2-40B4-BE49-F238E27FC236}">
                <a16:creationId xmlns:a16="http://schemas.microsoft.com/office/drawing/2014/main" id="{A17BBB11-F155-8A2D-2741-A48639DDC938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21900662" y="10669493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6" name="Text Placeholder 7">
            <a:extLst>
              <a:ext uri="{FF2B5EF4-FFF2-40B4-BE49-F238E27FC236}">
                <a16:creationId xmlns:a16="http://schemas.microsoft.com/office/drawing/2014/main" id="{74BB25EE-CFA9-E005-5BB1-CAC4EA6436E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28666515" y="9981886"/>
            <a:ext cx="62639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7" name="Text Placeholder 7">
            <a:extLst>
              <a:ext uri="{FF2B5EF4-FFF2-40B4-BE49-F238E27FC236}">
                <a16:creationId xmlns:a16="http://schemas.microsoft.com/office/drawing/2014/main" id="{3505C59D-AFAD-58D3-4166-F5257E096C44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8666515" y="10669493"/>
            <a:ext cx="62639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8" name="Text Placeholder 7">
            <a:extLst>
              <a:ext uri="{FF2B5EF4-FFF2-40B4-BE49-F238E27FC236}">
                <a16:creationId xmlns:a16="http://schemas.microsoft.com/office/drawing/2014/main" id="{9183A493-96AB-21A4-F2F2-55F4C25B4A32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637606" y="9981886"/>
            <a:ext cx="6263639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9" name="Text Placeholder 7">
            <a:extLst>
              <a:ext uri="{FF2B5EF4-FFF2-40B4-BE49-F238E27FC236}">
                <a16:creationId xmlns:a16="http://schemas.microsoft.com/office/drawing/2014/main" id="{39F09929-49C9-A912-1E78-C37DD2A4005F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1637606" y="10669493"/>
            <a:ext cx="6263639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0" name="Title 1">
            <a:extLst>
              <a:ext uri="{FF2B5EF4-FFF2-40B4-BE49-F238E27FC236}">
                <a16:creationId xmlns:a16="http://schemas.microsoft.com/office/drawing/2014/main" id="{2700C3A0-30EC-1996-7732-DE4E1CF959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1" name="Text Placeholder 7">
            <a:extLst>
              <a:ext uri="{FF2B5EF4-FFF2-40B4-BE49-F238E27FC236}">
                <a16:creationId xmlns:a16="http://schemas.microsoft.com/office/drawing/2014/main" id="{A0EDA14A-3243-B144-7B6A-EA7981E5DC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06470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E9B94E87-6C45-B9E5-F5AE-D69D71E6165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382295" y="17059122"/>
            <a:ext cx="626148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960A4EC5-468D-A3E6-9294-084BA073A23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637605" y="17059122"/>
            <a:ext cx="625484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7AB65765-2201-817D-E699-AB8E899F5A0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82295" y="17727056"/>
            <a:ext cx="626148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A54B1517-FE34-AAC0-C4EE-52F7D477D2D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637605" y="17727056"/>
            <a:ext cx="625484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30BC2C71-2AC1-DDC7-734C-63EE3CA218F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1637605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4A5495BC-7C50-8C58-B54F-D3C882FECC10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8396143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48C56C91-18A4-7D8E-94FC-6714566B099C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1902586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528A02C1-AD1D-1EE4-C6AC-3B590D52778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5132594" y="17059122"/>
            <a:ext cx="6263641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F1D675D5-3EFF-B8AD-BA35-187E996A9B6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132594" y="17727056"/>
            <a:ext cx="6263641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F1029ABF-1C3A-2F51-92CB-AA5A3AC353F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5152060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id="{8FE2B66F-F99F-570D-A31D-3578C4B3B17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94833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id="{42FEAB60-4C6E-41A0-FC52-815836156837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637606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id="{A2963118-2A95-082A-4DFF-6C0DA33F59B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1909287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id="{F1791F3A-0E82-06A9-0588-000305CD1590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28666515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id="{7E0D42E0-350E-2247-45F3-56D42F8A4B66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15144048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A7640883-7B53-617D-BE12-A19E85F82D7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1907609" y="17059122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7">
            <a:extLst>
              <a:ext uri="{FF2B5EF4-FFF2-40B4-BE49-F238E27FC236}">
                <a16:creationId xmlns:a16="http://schemas.microsoft.com/office/drawing/2014/main" id="{D9B189E3-4BDB-A032-87AD-39D194013B83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1907609" y="17727056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4" name="Text Placeholder 7">
            <a:extLst>
              <a:ext uri="{FF2B5EF4-FFF2-40B4-BE49-F238E27FC236}">
                <a16:creationId xmlns:a16="http://schemas.microsoft.com/office/drawing/2014/main" id="{2A34B9E8-CFB0-ABCC-D2C4-A8F174FDB90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141913" y="9981886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716C5C95-2BC4-4D5A-9F5E-FA8B8CECBF6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91957" y="9981886"/>
            <a:ext cx="6263639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6" name="Text Placeholder 7">
            <a:extLst>
              <a:ext uri="{FF2B5EF4-FFF2-40B4-BE49-F238E27FC236}">
                <a16:creationId xmlns:a16="http://schemas.microsoft.com/office/drawing/2014/main" id="{471A9256-6A6C-5C2D-1DEA-813569F4D299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141913" y="10669493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7" name="Text Placeholder 7">
            <a:extLst>
              <a:ext uri="{FF2B5EF4-FFF2-40B4-BE49-F238E27FC236}">
                <a16:creationId xmlns:a16="http://schemas.microsoft.com/office/drawing/2014/main" id="{43D755B0-CB88-73DF-77BE-F524AF55542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391957" y="10669493"/>
            <a:ext cx="6263639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8" name="Text Placeholder 7">
            <a:extLst>
              <a:ext uri="{FF2B5EF4-FFF2-40B4-BE49-F238E27FC236}">
                <a16:creationId xmlns:a16="http://schemas.microsoft.com/office/drawing/2014/main" id="{3198CB65-E1BB-0862-2BBA-EDF38803C3B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21900662" y="9981886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9" name="Text Placeholder 7">
            <a:extLst>
              <a:ext uri="{FF2B5EF4-FFF2-40B4-BE49-F238E27FC236}">
                <a16:creationId xmlns:a16="http://schemas.microsoft.com/office/drawing/2014/main" id="{D76AC962-A132-DA02-DE26-644561C88B3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21900662" y="10669493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0" name="Text Placeholder 7">
            <a:extLst>
              <a:ext uri="{FF2B5EF4-FFF2-40B4-BE49-F238E27FC236}">
                <a16:creationId xmlns:a16="http://schemas.microsoft.com/office/drawing/2014/main" id="{7EC2D322-35AF-3168-CAE7-F7242C22DE6D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28666515" y="9981886"/>
            <a:ext cx="62639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0" name="Text Placeholder 7">
            <a:extLst>
              <a:ext uri="{FF2B5EF4-FFF2-40B4-BE49-F238E27FC236}">
                <a16:creationId xmlns:a16="http://schemas.microsoft.com/office/drawing/2014/main" id="{B0179DD1-4F77-A229-F54C-117D786F649E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8666515" y="10669493"/>
            <a:ext cx="62639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1" name="Picture Placeholder 2">
            <a:extLst>
              <a:ext uri="{FF2B5EF4-FFF2-40B4-BE49-F238E27FC236}">
                <a16:creationId xmlns:a16="http://schemas.microsoft.com/office/drawing/2014/main" id="{1B3ED7E6-3440-4DEC-6512-E64B9960C25B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>
          <a:xfrm>
            <a:off x="28661124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7">
            <a:extLst>
              <a:ext uri="{FF2B5EF4-FFF2-40B4-BE49-F238E27FC236}">
                <a16:creationId xmlns:a16="http://schemas.microsoft.com/office/drawing/2014/main" id="{9C3AE372-0E56-771E-CCB5-C1E77A38D34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8644881" y="17103569"/>
            <a:ext cx="62639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3" name="Text Placeholder 7">
            <a:extLst>
              <a:ext uri="{FF2B5EF4-FFF2-40B4-BE49-F238E27FC236}">
                <a16:creationId xmlns:a16="http://schemas.microsoft.com/office/drawing/2014/main" id="{F415D1AB-B98D-8EC8-08B0-3DAD5A3D8CB4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8644881" y="17791176"/>
            <a:ext cx="62639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4" name="Text Placeholder 7">
            <a:extLst>
              <a:ext uri="{FF2B5EF4-FFF2-40B4-BE49-F238E27FC236}">
                <a16:creationId xmlns:a16="http://schemas.microsoft.com/office/drawing/2014/main" id="{5A71691E-DD29-C12F-E295-A972376CE11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637606" y="9981886"/>
            <a:ext cx="6263639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5" name="Text Placeholder 7">
            <a:extLst>
              <a:ext uri="{FF2B5EF4-FFF2-40B4-BE49-F238E27FC236}">
                <a16:creationId xmlns:a16="http://schemas.microsoft.com/office/drawing/2014/main" id="{909DF864-DBFA-F92D-B685-429A430B2601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637606" y="10669493"/>
            <a:ext cx="6263639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4AD4D5AB-34C6-812D-8AD2-BF8272B628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7" name="Text Placeholder 7">
            <a:extLst>
              <a:ext uri="{FF2B5EF4-FFF2-40B4-BE49-F238E27FC236}">
                <a16:creationId xmlns:a16="http://schemas.microsoft.com/office/drawing/2014/main" id="{B1FCE4BF-7751-CC7B-D446-A5791D382E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73356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FC72E11-DD16-4EAC-A294-E115038AA2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77920F6-AC26-4611-AAD3-44D6CEA3FBA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>
            <a:noFill/>
          </a:ln>
        </p:spPr>
        <p:txBody>
          <a:bodyPr tIns="0" bIns="4206240" anchor="ctr"/>
          <a:lstStyle>
            <a:lvl1pPr marL="0" indent="0" algn="ctr">
              <a:buFontTx/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186998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:a14="http://schemas.microsoft.com/office/drawing/2010/main" xmlns="">
      <p:transition/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-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FC72E11-DD16-4EAC-A294-E115038AA2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77920F6-AC26-4611-AAD3-44D6CEA3FBA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>
            <a:noFill/>
          </a:ln>
        </p:spPr>
        <p:txBody>
          <a:bodyPr tIns="0" bIns="4206240" anchor="ctr"/>
          <a:lstStyle>
            <a:lvl1pPr marL="0" indent="0" algn="ctr">
              <a:buFontTx/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add image of video/demo</a:t>
            </a:r>
          </a:p>
        </p:txBody>
      </p:sp>
    </p:spTree>
    <p:extLst>
      <p:ext uri="{BB962C8B-B14F-4D97-AF65-F5344CB8AC3E}">
        <p14:creationId xmlns:p14="http://schemas.microsoft.com/office/powerpoint/2010/main" val="418291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:a14="http://schemas.microsoft.com/office/drawing/2010/main" xmlns="">
      <p:transition/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- Insert Vide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F834EEA-7CA3-4C82-B29B-3EA15B8822C9}"/>
              </a:ext>
            </a:extLst>
          </p:cNvPr>
          <p:cNvSpPr/>
          <p:nvPr userDrawn="1"/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7" name="Media Placeholder 7">
            <a:extLst>
              <a:ext uri="{FF2B5EF4-FFF2-40B4-BE49-F238E27FC236}">
                <a16:creationId xmlns:a16="http://schemas.microsoft.com/office/drawing/2014/main" id="{95086AA8-FFA8-416F-AD2F-0B7223809227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>
            <a:noFill/>
          </a:ln>
        </p:spPr>
        <p:txBody>
          <a:bodyPr tIns="0" bIns="4206240" anchor="ctr"/>
          <a:lstStyle>
            <a:lvl1pPr marL="0" indent="0" algn="ctr">
              <a:buFontTx/>
              <a:buNone/>
              <a:defRPr lang="en-US" sz="8400" b="1" dirty="0">
                <a:solidFill>
                  <a:schemeClr val="bg1"/>
                </a:solidFill>
                <a:latin typeface="+mn-lt"/>
              </a:defRPr>
            </a:lvl1pPr>
          </a:lstStyle>
          <a:p>
            <a:pPr marL="857250" lvl="0" indent="-857250" algn="ctr"/>
            <a:r>
              <a:rPr lang="en-US" dirty="0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410390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and white background&#10;&#10;Description automatically generated">
            <a:extLst>
              <a:ext uri="{FF2B5EF4-FFF2-40B4-BE49-F238E27FC236}">
                <a16:creationId xmlns:a16="http://schemas.microsoft.com/office/drawing/2014/main" id="{708A9C7D-B92D-A13B-AE0E-7F3EA434A1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1316F0-7ADD-BB87-23BE-740C3B3B0100}"/>
              </a:ext>
            </a:extLst>
          </p:cNvPr>
          <p:cNvSpPr/>
          <p:nvPr userDrawn="1"/>
        </p:nvSpPr>
        <p:spPr>
          <a:xfrm>
            <a:off x="0" y="6963916"/>
            <a:ext cx="36576000" cy="13610084"/>
          </a:xfrm>
          <a:prstGeom prst="rect">
            <a:avLst/>
          </a:prstGeom>
          <a:gradFill>
            <a:gsLst>
              <a:gs pos="78000">
                <a:srgbClr val="FFFFFF">
                  <a:alpha val="55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B1478E8-E56F-B47D-1F5A-CBA4655161C3}"/>
              </a:ext>
            </a:extLst>
          </p:cNvPr>
          <p:cNvCxnSpPr/>
          <p:nvPr userDrawn="1"/>
        </p:nvCxnSpPr>
        <p:spPr>
          <a:xfrm>
            <a:off x="0" y="11329275"/>
            <a:ext cx="36576000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47CCEE02-87E6-1F2B-7676-44BDF7788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B50D318-3396-F41C-08C9-6F12DDA735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28037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:a14="http://schemas.microsoft.com/office/drawing/2010/main" xmlns="">
      <p:transition/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x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and white background&#10;&#10;Description automatically generated">
            <a:extLst>
              <a:ext uri="{FF2B5EF4-FFF2-40B4-BE49-F238E27FC236}">
                <a16:creationId xmlns:a16="http://schemas.microsoft.com/office/drawing/2014/main" id="{868E8BC8-DCAA-6E80-5181-5371045BDE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46080A-6CDE-3FF2-A128-47CFF5F0C9C5}"/>
              </a:ext>
            </a:extLst>
          </p:cNvPr>
          <p:cNvSpPr/>
          <p:nvPr userDrawn="1"/>
        </p:nvSpPr>
        <p:spPr>
          <a:xfrm>
            <a:off x="0" y="6963916"/>
            <a:ext cx="36576000" cy="13610084"/>
          </a:xfrm>
          <a:prstGeom prst="rect">
            <a:avLst/>
          </a:prstGeom>
          <a:gradFill>
            <a:gsLst>
              <a:gs pos="78000">
                <a:srgbClr val="FFFFFF">
                  <a:alpha val="55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7CCEE02-87E6-1F2B-7676-44BDF7788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B50D318-3396-F41C-08C9-6F12DDA735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61684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:a14="http://schemas.microsoft.com/office/drawing/2010/main" xmlns="">
      <p:transition/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w/ Imag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and white background&#10;&#10;Description automatically generated">
            <a:extLst>
              <a:ext uri="{FF2B5EF4-FFF2-40B4-BE49-F238E27FC236}">
                <a16:creationId xmlns:a16="http://schemas.microsoft.com/office/drawing/2014/main" id="{19281CF6-82C4-D591-C93F-79BF14277C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0EE250-813A-B3FC-C9DB-11B6E237EC3B}"/>
              </a:ext>
            </a:extLst>
          </p:cNvPr>
          <p:cNvSpPr/>
          <p:nvPr userDrawn="1"/>
        </p:nvSpPr>
        <p:spPr>
          <a:xfrm>
            <a:off x="0" y="6963916"/>
            <a:ext cx="36576000" cy="13610084"/>
          </a:xfrm>
          <a:prstGeom prst="rect">
            <a:avLst/>
          </a:prstGeom>
          <a:gradFill>
            <a:gsLst>
              <a:gs pos="78000">
                <a:srgbClr val="FFFFFF">
                  <a:alpha val="55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7CCEE02-87E6-1F2B-7676-44BDF7788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B50D318-3396-F41C-08C9-6F12DDA735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1A4C02-2335-3840-A0B5-647FE4372B5A}"/>
              </a:ext>
            </a:extLst>
          </p:cNvPr>
          <p:cNvCxnSpPr/>
          <p:nvPr userDrawn="1"/>
        </p:nvCxnSpPr>
        <p:spPr>
          <a:xfrm>
            <a:off x="0" y="12517118"/>
            <a:ext cx="36576000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27B64A9-49B7-26AE-EEC1-3DFB7714FD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4900" y="8828853"/>
            <a:ext cx="6172214" cy="4209393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65B24A7F-7007-8F97-B7C8-699C593826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1" y="7235683"/>
            <a:ext cx="6172213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BE9F7FB4-6AA0-B491-27B8-845C8CCE95D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04900" y="7947588"/>
            <a:ext cx="6172214" cy="67975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31C6138-3339-1502-9812-8B9B39AF6DD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04901" y="6492954"/>
            <a:ext cx="6172213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7200" b="0" cap="none" baseline="0">
                <a:solidFill>
                  <a:schemeClr val="bg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56B4F135-9336-3722-2593-739C386518BC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53396" y="12016056"/>
            <a:ext cx="6172214" cy="4209393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16A6D24-C230-8F9B-A12F-04BF3B073AA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53397" y="10422886"/>
            <a:ext cx="6172213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36F5CC89-1592-52B8-63DE-F83AAF64EB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53396" y="11134791"/>
            <a:ext cx="6172214" cy="67975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71F14B17-DED6-D507-0F6F-0880EA7DD56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53397" y="9680157"/>
            <a:ext cx="6172213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7200" b="0" cap="none" baseline="0">
                <a:solidFill>
                  <a:schemeClr val="bg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549A52FF-8F33-D50C-49C1-0A55140F332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5163793" y="8828853"/>
            <a:ext cx="6172214" cy="4209393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C5D8802B-FD04-DC3F-D5E6-9A1D927089A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5163794" y="7235683"/>
            <a:ext cx="6172213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A4956259-B8C8-1248-4F09-69EFFCCA6C2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5163793" y="7947588"/>
            <a:ext cx="6172214" cy="67975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3A510AB1-7D48-519B-BE8D-994DD848CC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5163794" y="6492954"/>
            <a:ext cx="6172213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7200" b="0" cap="none" baseline="0">
                <a:solidFill>
                  <a:schemeClr val="bg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0F3F011E-890F-E527-A5CB-421C1CE541C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2212297" y="12016056"/>
            <a:ext cx="6172214" cy="4209393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D1CAB8F0-0055-E057-4C4A-7B3C6F7B941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2212298" y="10422886"/>
            <a:ext cx="6172213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D8F5B73D-560B-E470-3B25-EAD525666BE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2212297" y="11134791"/>
            <a:ext cx="6172214" cy="67975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1960F0BA-603E-23D9-F49B-C5B4462632D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2212298" y="9680157"/>
            <a:ext cx="6172213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7200" b="0" cap="none" baseline="0">
                <a:solidFill>
                  <a:schemeClr val="bg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BBA2ABA5-D670-2BB6-7840-47F6198C0D4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29298902" y="8828853"/>
            <a:ext cx="6172214" cy="4209393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CBEE0231-5854-76AF-A0C6-70879C2EA77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9298903" y="7235683"/>
            <a:ext cx="6172213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0376ABB2-52CB-85AB-C186-532F75164A9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9298902" y="7947588"/>
            <a:ext cx="6172214" cy="67975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63880F57-14E0-B28C-BF79-E4DCF3B7D67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9298903" y="6492954"/>
            <a:ext cx="6172213" cy="795528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7200" b="0" cap="none" baseline="0">
                <a:solidFill>
                  <a:schemeClr val="bg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Year</a:t>
            </a:r>
          </a:p>
        </p:txBody>
      </p:sp>
    </p:spTree>
    <p:extLst>
      <p:ext uri="{BB962C8B-B14F-4D97-AF65-F5344CB8AC3E}">
        <p14:creationId xmlns:p14="http://schemas.microsoft.com/office/powerpoint/2010/main" val="212842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:a14="http://schemas.microsoft.com/office/drawing/2010/main" xmlns="">
      <p:transition/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LO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een and white background&#10;&#10;Description automatically generated">
            <a:extLst>
              <a:ext uri="{FF2B5EF4-FFF2-40B4-BE49-F238E27FC236}">
                <a16:creationId xmlns:a16="http://schemas.microsoft.com/office/drawing/2014/main" id="{3BFE9B15-7828-3FC3-BCF0-23F89A1309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6576003" cy="20574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79F16E-B355-8896-6563-603510529C31}"/>
              </a:ext>
            </a:extLst>
          </p:cNvPr>
          <p:cNvSpPr/>
          <p:nvPr userDrawn="1"/>
        </p:nvSpPr>
        <p:spPr>
          <a:xfrm>
            <a:off x="0" y="4143768"/>
            <a:ext cx="36576000" cy="2151778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5A15EA-E928-94AA-543D-8EA2FF0183F9}"/>
              </a:ext>
            </a:extLst>
          </p:cNvPr>
          <p:cNvSpPr/>
          <p:nvPr userDrawn="1"/>
        </p:nvSpPr>
        <p:spPr>
          <a:xfrm flipV="1">
            <a:off x="0" y="15269900"/>
            <a:ext cx="36576000" cy="4218249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F43A3E-D43D-124C-0C49-E1D720395FC6}"/>
              </a:ext>
            </a:extLst>
          </p:cNvPr>
          <p:cNvSpPr/>
          <p:nvPr userDrawn="1"/>
        </p:nvSpPr>
        <p:spPr>
          <a:xfrm>
            <a:off x="0" y="1068230"/>
            <a:ext cx="36576000" cy="4218249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CD9C284-B78C-1241-4B2A-F563F642D0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58753" y="13434560"/>
            <a:ext cx="24258494" cy="104392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sz="4400" i="1" cap="none" baseline="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3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2pPr>
            <a:lvl3pPr marL="4883581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3pPr>
            <a:lvl4pPr marL="6933729" indent="0">
              <a:buNone/>
              <a:defRPr/>
            </a:lvl4pPr>
          </a:lstStyle>
          <a:p>
            <a:pPr lvl="0"/>
            <a:r>
              <a:rPr lang="en-US" dirty="0"/>
              <a:t>— Quote source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34FF7EA-90ED-54BC-F712-E8CE0FF23D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8754" y="5706208"/>
            <a:ext cx="24258494" cy="73070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sz="12000" cap="none" baseline="0">
                <a:solidFill>
                  <a:schemeClr val="bg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2562793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2pPr>
            <a:lvl3pPr marL="4883581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3pPr>
            <a:lvl4pPr marL="6933729" indent="0">
              <a:buNone/>
              <a:defRPr/>
            </a:lvl4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9D91CB-444B-B15F-7D27-F8959442EE8D}"/>
              </a:ext>
            </a:extLst>
          </p:cNvPr>
          <p:cNvSpPr txBox="1"/>
          <p:nvPr userDrawn="1"/>
        </p:nvSpPr>
        <p:spPr>
          <a:xfrm rot="10800000">
            <a:off x="17582278" y="12276665"/>
            <a:ext cx="1468672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700" dirty="0">
                <a:solidFill>
                  <a:schemeClr val="tx2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rPr>
              <a:t>“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A168394-A768-2D2C-2FE6-DB4613D6BDFB}"/>
              </a:ext>
            </a:extLst>
          </p:cNvPr>
          <p:cNvCxnSpPr>
            <a:cxnSpLocks/>
          </p:cNvCxnSpPr>
          <p:nvPr userDrawn="1"/>
        </p:nvCxnSpPr>
        <p:spPr>
          <a:xfrm>
            <a:off x="6158753" y="15523509"/>
            <a:ext cx="11394911" cy="0"/>
          </a:xfrm>
          <a:prstGeom prst="line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F7CCAE-8B92-5A79-CBAF-C805450DD64B}"/>
              </a:ext>
            </a:extLst>
          </p:cNvPr>
          <p:cNvCxnSpPr>
            <a:cxnSpLocks/>
          </p:cNvCxnSpPr>
          <p:nvPr userDrawn="1"/>
        </p:nvCxnSpPr>
        <p:spPr>
          <a:xfrm>
            <a:off x="19022336" y="15523509"/>
            <a:ext cx="11394911" cy="0"/>
          </a:xfrm>
          <a:prstGeom prst="line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9A1B02-4A67-4CC9-F283-AC371711F42A}"/>
              </a:ext>
            </a:extLst>
          </p:cNvPr>
          <p:cNvGrpSpPr/>
          <p:nvPr userDrawn="1"/>
        </p:nvGrpSpPr>
        <p:grpSpPr>
          <a:xfrm>
            <a:off x="6158753" y="3796809"/>
            <a:ext cx="24258494" cy="4508927"/>
            <a:chOff x="6158753" y="6234204"/>
            <a:chExt cx="24258494" cy="450892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A3E7C50-8DF7-896F-E1BB-D5842FE7F8E9}"/>
                </a:ext>
              </a:extLst>
            </p:cNvPr>
            <p:cNvSpPr txBox="1"/>
            <p:nvPr userDrawn="1"/>
          </p:nvSpPr>
          <p:spPr>
            <a:xfrm>
              <a:off x="17553664" y="6234204"/>
              <a:ext cx="1468672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700" dirty="0">
                  <a:solidFill>
                    <a:schemeClr val="tx2"/>
                  </a:solidFill>
                  <a:latin typeface="NVIDIA Sans Light" panose="020B0303020203020204" pitchFamily="34" charset="0"/>
                  <a:cs typeface="NVIDIA Sans Light" panose="020B0303020203020204" pitchFamily="34" charset="0"/>
                </a:rPr>
                <a:t>“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C4E42D4-651A-0018-08AF-103C03C79F4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58753" y="7454586"/>
              <a:ext cx="11394911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5DE2FD7-58D2-230B-D513-D6416CD17B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22336" y="7454586"/>
              <a:ext cx="11394911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562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:a14="http://schemas.microsoft.com/office/drawing/2010/main"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 NO SUBTITLE - Image Right">
  <p:cSld name="Text Left NO SUBTITLE - Image Right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6"/>
          <p:cNvSpPr/>
          <p:nvPr/>
        </p:nvSpPr>
        <p:spPr>
          <a:xfrm>
            <a:off x="32964120" y="18928080"/>
            <a:ext cx="3612000" cy="164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0" i="0" u="none" strike="noStrike" cap="none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441" name="Google Shape;441;p46"/>
          <p:cNvSpPr txBox="1">
            <a:spLocks noGrp="1"/>
          </p:cNvSpPr>
          <p:nvPr>
            <p:ph type="title"/>
          </p:nvPr>
        </p:nvSpPr>
        <p:spPr>
          <a:xfrm>
            <a:off x="2596896" y="1218776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46"/>
          <p:cNvSpPr txBox="1">
            <a:spLocks noGrp="1"/>
          </p:cNvSpPr>
          <p:nvPr>
            <p:ph type="body" idx="1"/>
          </p:nvPr>
        </p:nvSpPr>
        <p:spPr>
          <a:xfrm>
            <a:off x="2596896" y="6988192"/>
            <a:ext cx="14639400" cy="113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grpSp>
        <p:nvGrpSpPr>
          <p:cNvPr id="443" name="Google Shape;443;p46"/>
          <p:cNvGrpSpPr/>
          <p:nvPr/>
        </p:nvGrpSpPr>
        <p:grpSpPr>
          <a:xfrm>
            <a:off x="0" y="19504414"/>
            <a:ext cx="2330569" cy="1083065"/>
            <a:chOff x="0" y="19504414"/>
            <a:chExt cx="2330569" cy="1083065"/>
          </a:xfrm>
        </p:grpSpPr>
        <p:sp>
          <p:nvSpPr>
            <p:cNvPr id="444" name="Google Shape;444;p46"/>
            <p:cNvSpPr/>
            <p:nvPr/>
          </p:nvSpPr>
          <p:spPr>
            <a:xfrm>
              <a:off x="0" y="19697679"/>
              <a:ext cx="155400" cy="889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pic>
          <p:nvPicPr>
            <p:cNvPr id="445" name="Google Shape;445;p46" descr="A picture containing shape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27131" y="19504414"/>
              <a:ext cx="2003438" cy="690237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46" name="Google Shape;446;p46"/>
          <p:cNvCxnSpPr/>
          <p:nvPr/>
        </p:nvCxnSpPr>
        <p:spPr>
          <a:xfrm>
            <a:off x="0" y="5693228"/>
            <a:ext cx="17236500" cy="0"/>
          </a:xfrm>
          <a:prstGeom prst="straightConnector1">
            <a:avLst/>
          </a:prstGeom>
          <a:noFill/>
          <a:ln w="317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7" name="Google Shape;447;p46"/>
          <p:cNvSpPr>
            <a:spLocks noGrp="1"/>
          </p:cNvSpPr>
          <p:nvPr>
            <p:ph type="pic" idx="2"/>
          </p:nvPr>
        </p:nvSpPr>
        <p:spPr>
          <a:xfrm>
            <a:off x="20162837" y="0"/>
            <a:ext cx="16413300" cy="20574000"/>
          </a:xfrm>
          <a:prstGeom prst="rect">
            <a:avLst/>
          </a:prstGeom>
          <a:solidFill>
            <a:srgbClr val="F2F2F2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SHO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een and white background&#10;&#10;Description automatically generated">
            <a:extLst>
              <a:ext uri="{FF2B5EF4-FFF2-40B4-BE49-F238E27FC236}">
                <a16:creationId xmlns:a16="http://schemas.microsoft.com/office/drawing/2014/main" id="{61701B74-047D-F92D-ADA0-7BF31D83E2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6576003" cy="205740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85FB945-6B24-57D3-B359-4FC5884B9E2A}"/>
              </a:ext>
            </a:extLst>
          </p:cNvPr>
          <p:cNvSpPr/>
          <p:nvPr userDrawn="1"/>
        </p:nvSpPr>
        <p:spPr>
          <a:xfrm>
            <a:off x="0" y="4143768"/>
            <a:ext cx="36576000" cy="2151778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0A1354-6E59-B3D9-5AE9-EFF6955F88F2}"/>
              </a:ext>
            </a:extLst>
          </p:cNvPr>
          <p:cNvSpPr/>
          <p:nvPr userDrawn="1"/>
        </p:nvSpPr>
        <p:spPr>
          <a:xfrm flipV="1">
            <a:off x="0" y="15269900"/>
            <a:ext cx="36576000" cy="4218249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807B0F-0A81-6159-CB17-9A246F14A280}"/>
              </a:ext>
            </a:extLst>
          </p:cNvPr>
          <p:cNvSpPr/>
          <p:nvPr userDrawn="1"/>
        </p:nvSpPr>
        <p:spPr>
          <a:xfrm>
            <a:off x="0" y="1068230"/>
            <a:ext cx="36576000" cy="4218249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688F64-F571-BC4C-9D1B-F87497A44084}"/>
              </a:ext>
            </a:extLst>
          </p:cNvPr>
          <p:cNvSpPr/>
          <p:nvPr userDrawn="1"/>
        </p:nvSpPr>
        <p:spPr>
          <a:xfrm>
            <a:off x="0" y="4143768"/>
            <a:ext cx="36576000" cy="2151778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9BB071F-1DED-7BC0-205E-742D1CC39A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58753" y="11878330"/>
            <a:ext cx="24258494" cy="104392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sz="4400" i="1" cap="none" baseline="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3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2pPr>
            <a:lvl3pPr marL="4883581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3pPr>
            <a:lvl4pPr marL="6933729" indent="0">
              <a:buNone/>
              <a:defRPr/>
            </a:lvl4pPr>
          </a:lstStyle>
          <a:p>
            <a:pPr lvl="0"/>
            <a:r>
              <a:rPr lang="en-US" dirty="0"/>
              <a:t>— Quote source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652C8912-97F2-5FEC-2170-801AFD44E7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8754" y="7053551"/>
            <a:ext cx="24258494" cy="4403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sz="12000" cap="none" baseline="0">
                <a:solidFill>
                  <a:schemeClr val="bg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2562793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2pPr>
            <a:lvl3pPr marL="4883581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3pPr>
            <a:lvl4pPr marL="6933729" indent="0">
              <a:buNone/>
              <a:defRPr/>
            </a:lvl4pPr>
          </a:lstStyle>
          <a:p>
            <a:pPr lvl="0"/>
            <a:r>
              <a:rPr lang="en-US" dirty="0"/>
              <a:t>Click to add quote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4182597-2C50-3A4E-9225-0ED4ED207042}"/>
              </a:ext>
            </a:extLst>
          </p:cNvPr>
          <p:cNvGrpSpPr/>
          <p:nvPr userDrawn="1"/>
        </p:nvGrpSpPr>
        <p:grpSpPr>
          <a:xfrm>
            <a:off x="6158753" y="5267062"/>
            <a:ext cx="24258494" cy="10102852"/>
            <a:chOff x="6158753" y="6264684"/>
            <a:chExt cx="24258494" cy="1010285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9B0E8CB-44E4-719C-A5CF-735DA9699441}"/>
                </a:ext>
              </a:extLst>
            </p:cNvPr>
            <p:cNvGrpSpPr/>
            <p:nvPr userDrawn="1"/>
          </p:nvGrpSpPr>
          <p:grpSpPr>
            <a:xfrm>
              <a:off x="17553664" y="6264684"/>
              <a:ext cx="1497286" cy="10102852"/>
              <a:chOff x="17553664" y="5634063"/>
              <a:chExt cx="1497286" cy="10102852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1D0B919-1FC7-23E4-68BE-05C833FAB722}"/>
                  </a:ext>
                </a:extLst>
              </p:cNvPr>
              <p:cNvSpPr txBox="1"/>
              <p:nvPr/>
            </p:nvSpPr>
            <p:spPr>
              <a:xfrm>
                <a:off x="17553664" y="5634063"/>
                <a:ext cx="1468672" cy="4508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700" dirty="0">
                    <a:solidFill>
                      <a:schemeClr val="tx2"/>
                    </a:solidFill>
                    <a:latin typeface="NVIDIA Sans Light" panose="020B0303020203020204" pitchFamily="34" charset="0"/>
                    <a:cs typeface="NVIDIA Sans Light" panose="020B0303020203020204" pitchFamily="34" charset="0"/>
                  </a:rPr>
                  <a:t>“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BD82AED-32A6-66BD-FAD0-B98CE3AFC77E}"/>
                  </a:ext>
                </a:extLst>
              </p:cNvPr>
              <p:cNvSpPr txBox="1"/>
              <p:nvPr/>
            </p:nvSpPr>
            <p:spPr>
              <a:xfrm rot="10800000">
                <a:off x="17582278" y="11227988"/>
                <a:ext cx="1468672" cy="4508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700" dirty="0">
                    <a:solidFill>
                      <a:schemeClr val="tx2"/>
                    </a:solidFill>
                    <a:latin typeface="NVIDIA Sans Light" panose="020B0303020203020204" pitchFamily="34" charset="0"/>
                    <a:cs typeface="NVIDIA Sans Light" panose="020B0303020203020204" pitchFamily="34" charset="0"/>
                  </a:rPr>
                  <a:t>“</a:t>
                </a:r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91EC44D-F0B4-790F-3089-A3B3D01B77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58753" y="7454586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7DAC6E7-C5E7-D30C-B66F-007182DE7AC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22336" y="7454586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77AA061-58A0-8C4F-C050-0B149A72E6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58753" y="15144241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916F238-457C-1E6C-1D73-143F4C3F616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22336" y="15144241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7709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:a14="http://schemas.microsoft.com/office/drawing/2010/main" xmlns="">
      <p:transition/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een curved lines with a bright light behind them&#10;&#10;Description automatically generated">
            <a:extLst>
              <a:ext uri="{FF2B5EF4-FFF2-40B4-BE49-F238E27FC236}">
                <a16:creationId xmlns:a16="http://schemas.microsoft.com/office/drawing/2014/main" id="{F807122B-A2F6-379E-64FD-A4985E493A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" r="51136" b="926"/>
          <a:stretch/>
        </p:blipFill>
        <p:spPr>
          <a:xfrm>
            <a:off x="0" y="0"/>
            <a:ext cx="17150706" cy="20574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FDB0CE-6D06-5D9D-4F40-64EBE09315DF}"/>
              </a:ext>
            </a:extLst>
          </p:cNvPr>
          <p:cNvSpPr/>
          <p:nvPr userDrawn="1"/>
        </p:nvSpPr>
        <p:spPr>
          <a:xfrm>
            <a:off x="0" y="0"/>
            <a:ext cx="17150706" cy="20574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14B981-6D72-A82B-BB74-685EAD4F2156}"/>
              </a:ext>
            </a:extLst>
          </p:cNvPr>
          <p:cNvSpPr/>
          <p:nvPr userDrawn="1"/>
        </p:nvSpPr>
        <p:spPr>
          <a:xfrm>
            <a:off x="17204620" y="5394960"/>
            <a:ext cx="566928" cy="151790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03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4="http://schemas.microsoft.com/office/drawing/2010/main" xmlns:a16="http://schemas.microsoft.com/office/drawing/2014/main" xmlns="">
      <p:transition/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green and white&#10;&#10;Description automatically generated">
            <a:extLst>
              <a:ext uri="{FF2B5EF4-FFF2-40B4-BE49-F238E27FC236}">
                <a16:creationId xmlns:a16="http://schemas.microsoft.com/office/drawing/2014/main" id="{F680AE5A-C426-36FD-E875-65C352F89B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6AD3F4-3771-EC4B-882B-5E3EA6379A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3866" y="1865236"/>
            <a:ext cx="18476688" cy="5943600"/>
          </a:xfrm>
          <a:prstGeom prst="rect">
            <a:avLst/>
          </a:prstGeo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 lang="en-US" sz="9000" b="1" kern="0" cap="none" baseline="0" dirty="0" smtClean="0">
                <a:solidFill>
                  <a:schemeClr val="bg1"/>
                </a:solidFill>
                <a:latin typeface="NVIDIA Sans" panose="020B0503020203020204" pitchFamily="34" charset="0"/>
                <a:ea typeface="+mj-ea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lang="en-US" sz="8000" b="1" kern="0" cap="all" baseline="0" dirty="0" smtClean="0">
                <a:solidFill>
                  <a:schemeClr val="tx1"/>
                </a:solidFill>
                <a:latin typeface="NVIDIA Sans" panose="020B0503020203020204" pitchFamily="34" charset="0"/>
                <a:ea typeface="+mj-ea"/>
                <a:cs typeface="+mj-cs"/>
              </a:defRPr>
            </a:lvl2pPr>
            <a:lvl3pPr marL="4883584" indent="0">
              <a:buFontTx/>
              <a:buNone/>
              <a:defRPr lang="en-US" sz="8000" b="1" kern="0" cap="all" baseline="0" dirty="0" smtClean="0">
                <a:solidFill>
                  <a:schemeClr val="tx1"/>
                </a:solidFill>
                <a:latin typeface="NVIDIA Sans" panose="020B0503020203020204" pitchFamily="34" charset="0"/>
                <a:ea typeface="+mj-ea"/>
                <a:cs typeface="+mj-cs"/>
              </a:defRPr>
            </a:lvl3pPr>
            <a:lvl4pPr marL="6933729" indent="0">
              <a:buFontTx/>
              <a:buNone/>
              <a:defRPr lang="en-US" sz="8000" b="1" kern="0" cap="all" baseline="0" dirty="0" smtClean="0">
                <a:solidFill>
                  <a:schemeClr val="tx1"/>
                </a:solidFill>
                <a:latin typeface="NVIDIA Sans" panose="020B0503020203020204" pitchFamily="34" charset="0"/>
                <a:ea typeface="+mj-ea"/>
                <a:cs typeface="+mj-cs"/>
              </a:defRPr>
            </a:lvl4pPr>
            <a:lvl5pPr marL="8471409" indent="0">
              <a:buFontTx/>
              <a:buNone/>
              <a:defRPr lang="en-US" sz="8000" b="1" kern="0" cap="all" baseline="0" dirty="0">
                <a:solidFill>
                  <a:schemeClr val="tx1"/>
                </a:solidFill>
                <a:latin typeface="NVIDIA Sans" panose="020B0503020203020204" pitchFamily="34" charset="0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1690F0-C869-92D8-B1E3-3151C511786C}"/>
              </a:ext>
            </a:extLst>
          </p:cNvPr>
          <p:cNvSpPr/>
          <p:nvPr userDrawn="1"/>
        </p:nvSpPr>
        <p:spPr>
          <a:xfrm>
            <a:off x="-1" y="0"/>
            <a:ext cx="566928" cy="7498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15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:a14="http://schemas.microsoft.com/office/drawing/2010/main" xmlns="">
      <p:transition/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068417-0A49-4E97-BD32-9EE897037421}"/>
              </a:ext>
            </a:extLst>
          </p:cNvPr>
          <p:cNvSpPr/>
          <p:nvPr userDrawn="1"/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rgbClr val="9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CE798D4-9140-2EC5-6DC9-6C6A5F573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34260" y="10771999"/>
            <a:ext cx="22733876" cy="547618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4400" cap="none" baseline="0">
                <a:solidFill>
                  <a:schemeClr val="tx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defRPr>
            </a:lvl1pPr>
            <a:lvl2pPr marL="2562793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2pPr>
            <a:lvl3pPr marL="4883581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3pPr>
            <a:lvl4pPr marL="6933729" indent="0">
              <a:buNone/>
              <a:defRPr/>
            </a:lvl4pPr>
          </a:lstStyle>
          <a:p>
            <a:pPr lvl="0"/>
            <a:r>
              <a:rPr lang="en-US" dirty="0"/>
              <a:t>Edit Text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AAD9D4-FB4F-9DA0-9C5E-7AD5B9D1B7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4260" y="9024760"/>
            <a:ext cx="22733877" cy="1754266"/>
          </a:xfrm>
          <a:prstGeom prst="rect">
            <a:avLst/>
          </a:prstGeom>
        </p:spPr>
        <p:txBody>
          <a:bodyPr/>
          <a:lstStyle>
            <a:lvl1pPr algn="l">
              <a:defRPr sz="12000" b="0" cap="none">
                <a:solidFill>
                  <a:schemeClr val="tx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</a:lstStyle>
          <a:p>
            <a:r>
              <a:rPr lang="en-US" dirty="0"/>
              <a:t>Click to add text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1DC9D6B-A1D3-6E9D-3F5B-25ABC3B87F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93140" y="6248046"/>
            <a:ext cx="2357259" cy="235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64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="">
      <p:transition/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and white background&#10;&#10;Description automatically generated">
            <a:extLst>
              <a:ext uri="{FF2B5EF4-FFF2-40B4-BE49-F238E27FC236}">
                <a16:creationId xmlns:a16="http://schemas.microsoft.com/office/drawing/2014/main" id="{59444DC2-EE0C-D166-FB2A-0933A4B046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pic>
        <p:nvPicPr>
          <p:cNvPr id="3" name="Picture 2" descr="A picture containing graphics, logo, symbol, graphic design&#10;&#10;Description automatically generated">
            <a:extLst>
              <a:ext uri="{FF2B5EF4-FFF2-40B4-BE49-F238E27FC236}">
                <a16:creationId xmlns:a16="http://schemas.microsoft.com/office/drawing/2014/main" id="{9BB9031F-8728-8968-10CA-E5BDE38FC7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25" y="773531"/>
            <a:ext cx="8365991" cy="288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54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:a14="http://schemas.microsoft.com/office/drawing/2010/main"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Right - Text Left">
  <p:cSld name="Image Right - Text Left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7"/>
          <p:cNvSpPr/>
          <p:nvPr/>
        </p:nvSpPr>
        <p:spPr>
          <a:xfrm>
            <a:off x="32964120" y="18928080"/>
            <a:ext cx="3612000" cy="164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0" i="0" u="none" strike="noStrike" cap="none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450" name="Google Shape;450;p47"/>
          <p:cNvSpPr>
            <a:spLocks noGrp="1"/>
          </p:cNvSpPr>
          <p:nvPr>
            <p:ph type="pic" idx="2"/>
          </p:nvPr>
        </p:nvSpPr>
        <p:spPr>
          <a:xfrm>
            <a:off x="20162837" y="0"/>
            <a:ext cx="16413300" cy="20574000"/>
          </a:xfrm>
          <a:prstGeom prst="rect">
            <a:avLst/>
          </a:prstGeom>
          <a:solidFill>
            <a:srgbClr val="F2F2F2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1" name="Google Shape;451;p47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47"/>
          <p:cNvSpPr txBox="1">
            <a:spLocks noGrp="1"/>
          </p:cNvSpPr>
          <p:nvPr>
            <p:ph type="body" idx="1"/>
          </p:nvPr>
        </p:nvSpPr>
        <p:spPr>
          <a:xfrm>
            <a:off x="2596896" y="6988192"/>
            <a:ext cx="14639400" cy="113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53" name="Google Shape;453;p47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grpSp>
        <p:nvGrpSpPr>
          <p:cNvPr id="454" name="Google Shape;454;p47"/>
          <p:cNvGrpSpPr/>
          <p:nvPr/>
        </p:nvGrpSpPr>
        <p:grpSpPr>
          <a:xfrm>
            <a:off x="0" y="19504414"/>
            <a:ext cx="2330569" cy="1083065"/>
            <a:chOff x="0" y="19504414"/>
            <a:chExt cx="2330569" cy="1083065"/>
          </a:xfrm>
        </p:grpSpPr>
        <p:sp>
          <p:nvSpPr>
            <p:cNvPr id="455" name="Google Shape;455;p47"/>
            <p:cNvSpPr/>
            <p:nvPr/>
          </p:nvSpPr>
          <p:spPr>
            <a:xfrm>
              <a:off x="0" y="19697679"/>
              <a:ext cx="155400" cy="889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pic>
          <p:nvPicPr>
            <p:cNvPr id="456" name="Google Shape;456;p47" descr="A picture containing shape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27131" y="19504414"/>
              <a:ext cx="2003438" cy="690237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57" name="Google Shape;457;p47"/>
          <p:cNvCxnSpPr/>
          <p:nvPr/>
        </p:nvCxnSpPr>
        <p:spPr>
          <a:xfrm>
            <a:off x="0" y="5693228"/>
            <a:ext cx="17236500" cy="0"/>
          </a:xfrm>
          <a:prstGeom prst="straightConnector1">
            <a:avLst/>
          </a:prstGeom>
          <a:noFill/>
          <a:ln w="317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6.xml"/><Relationship Id="rId34" Type="http://schemas.openxmlformats.org/officeDocument/2006/relationships/slideLayout" Target="../slideLayouts/slideLayout39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29" Type="http://schemas.openxmlformats.org/officeDocument/2006/relationships/slideLayout" Target="../slideLayouts/slideLayout34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24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7.xml"/><Relationship Id="rId37" Type="http://schemas.openxmlformats.org/officeDocument/2006/relationships/slideLayout" Target="../slideLayouts/slideLayout42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8.xml"/><Relationship Id="rId28" Type="http://schemas.openxmlformats.org/officeDocument/2006/relationships/slideLayout" Target="../slideLayouts/slideLayout33.xml"/><Relationship Id="rId36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31" Type="http://schemas.openxmlformats.org/officeDocument/2006/relationships/slideLayout" Target="../slideLayouts/slideLayout36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32.xml"/><Relationship Id="rId30" Type="http://schemas.openxmlformats.org/officeDocument/2006/relationships/slideLayout" Target="../slideLayouts/slideLayout35.xml"/><Relationship Id="rId35" Type="http://schemas.openxmlformats.org/officeDocument/2006/relationships/slideLayout" Target="../slideLayouts/slideLayout40.xml"/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26" Type="http://schemas.openxmlformats.org/officeDocument/2006/relationships/slideLayout" Target="../slideLayouts/slideLayout70.xml"/><Relationship Id="rId39" Type="http://schemas.openxmlformats.org/officeDocument/2006/relationships/slideLayout" Target="../slideLayouts/slideLayout83.xml"/><Relationship Id="rId21" Type="http://schemas.openxmlformats.org/officeDocument/2006/relationships/slideLayout" Target="../slideLayouts/slideLayout65.xml"/><Relationship Id="rId34" Type="http://schemas.openxmlformats.org/officeDocument/2006/relationships/slideLayout" Target="../slideLayouts/slideLayout78.xml"/><Relationship Id="rId42" Type="http://schemas.openxmlformats.org/officeDocument/2006/relationships/image" Target="../media/image9.png"/><Relationship Id="rId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29" Type="http://schemas.openxmlformats.org/officeDocument/2006/relationships/slideLayout" Target="../slideLayouts/slideLayout73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68.xml"/><Relationship Id="rId32" Type="http://schemas.openxmlformats.org/officeDocument/2006/relationships/slideLayout" Target="../slideLayouts/slideLayout76.xml"/><Relationship Id="rId37" Type="http://schemas.openxmlformats.org/officeDocument/2006/relationships/slideLayout" Target="../slideLayouts/slideLayout81.xml"/><Relationship Id="rId40" Type="http://schemas.openxmlformats.org/officeDocument/2006/relationships/slideLayout" Target="../slideLayouts/slideLayout84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7.xml"/><Relationship Id="rId28" Type="http://schemas.openxmlformats.org/officeDocument/2006/relationships/slideLayout" Target="../slideLayouts/slideLayout72.xml"/><Relationship Id="rId36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31" Type="http://schemas.openxmlformats.org/officeDocument/2006/relationships/slideLayout" Target="../slideLayouts/slideLayout75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71.xml"/><Relationship Id="rId30" Type="http://schemas.openxmlformats.org/officeDocument/2006/relationships/slideLayout" Target="../slideLayouts/slideLayout74.xml"/><Relationship Id="rId35" Type="http://schemas.openxmlformats.org/officeDocument/2006/relationships/slideLayout" Target="../slideLayouts/slideLayout79.xml"/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9.xml"/><Relationship Id="rId33" Type="http://schemas.openxmlformats.org/officeDocument/2006/relationships/slideLayout" Target="../slideLayouts/slideLayout77.xml"/><Relationship Id="rId38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10" name="Google Shape;10;p1"/>
          <p:cNvGrpSpPr/>
          <p:nvPr/>
        </p:nvGrpSpPr>
        <p:grpSpPr>
          <a:xfrm>
            <a:off x="34061399" y="19504414"/>
            <a:ext cx="2514601" cy="1072783"/>
            <a:chOff x="34061399" y="19504414"/>
            <a:chExt cx="2514601" cy="1072783"/>
          </a:xfrm>
        </p:grpSpPr>
        <p:sp>
          <p:nvSpPr>
            <p:cNvPr id="11" name="Google Shape;11;p1"/>
            <p:cNvSpPr/>
            <p:nvPr/>
          </p:nvSpPr>
          <p:spPr>
            <a:xfrm>
              <a:off x="36420552" y="19687526"/>
              <a:ext cx="155448" cy="889671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pic>
          <p:nvPicPr>
            <p:cNvPr id="12" name="Google Shape;12;p1" descr="A picture containing shape&#10;&#10;Description automatically generate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4061399" y="19504414"/>
              <a:ext cx="2003438" cy="69023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9" r:id="rId3"/>
    <p:sldLayoutId id="2147483671" r:id="rId4"/>
    <p:sldLayoutId id="214748368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2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420" name="Google Shape;420;p42"/>
          <p:cNvGrpSpPr/>
          <p:nvPr/>
        </p:nvGrpSpPr>
        <p:grpSpPr>
          <a:xfrm>
            <a:off x="34061399" y="19504414"/>
            <a:ext cx="2514553" cy="1072912"/>
            <a:chOff x="34061399" y="19504414"/>
            <a:chExt cx="2514553" cy="1072912"/>
          </a:xfrm>
        </p:grpSpPr>
        <p:sp>
          <p:nvSpPr>
            <p:cNvPr id="421" name="Google Shape;421;p42"/>
            <p:cNvSpPr/>
            <p:nvPr/>
          </p:nvSpPr>
          <p:spPr>
            <a:xfrm>
              <a:off x="36420552" y="19687526"/>
              <a:ext cx="155400" cy="889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pic>
          <p:nvPicPr>
            <p:cNvPr id="422" name="Google Shape;422;p42" descr="A picture containing shape&#10;&#10;Description automatically generated"/>
            <p:cNvPicPr preferRelativeResize="0"/>
            <p:nvPr/>
          </p:nvPicPr>
          <p:blipFill rotWithShape="1">
            <a:blip r:embed="rId41">
              <a:alphaModFix/>
            </a:blip>
            <a:srcRect/>
            <a:stretch/>
          </p:blipFill>
          <p:spPr>
            <a:xfrm>
              <a:off x="34061399" y="19504414"/>
              <a:ext cx="2003438" cy="69023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  <p:sldLayoutId id="2147483716" r:id="rId28"/>
    <p:sldLayoutId id="2147483717" r:id="rId29"/>
    <p:sldLayoutId id="2147483718" r:id="rId30"/>
    <p:sldLayoutId id="2147483719" r:id="rId31"/>
    <p:sldLayoutId id="2147483720" r:id="rId32"/>
    <p:sldLayoutId id="2147483721" r:id="rId33"/>
    <p:sldLayoutId id="2147483722" r:id="rId34"/>
    <p:sldLayoutId id="2147483723" r:id="rId35"/>
    <p:sldLayoutId id="2147483724" r:id="rId36"/>
    <p:sldLayoutId id="2147483725" r:id="rId37"/>
    <p:sldLayoutId id="2147483726" r:id="rId38"/>
    <p:sldLayoutId id="2147483727" r:id="rId3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DA1210-4468-5B83-C91A-BBA62AF1227D}"/>
              </a:ext>
            </a:extLst>
          </p:cNvPr>
          <p:cNvGrpSpPr/>
          <p:nvPr userDrawn="1"/>
        </p:nvGrpSpPr>
        <p:grpSpPr>
          <a:xfrm>
            <a:off x="34061399" y="19504414"/>
            <a:ext cx="2514601" cy="1072783"/>
            <a:chOff x="34061399" y="19504414"/>
            <a:chExt cx="2514601" cy="107278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76547AF-589A-45F3-BD57-EACA3BF60CFD}"/>
                </a:ext>
              </a:extLst>
            </p:cNvPr>
            <p:cNvSpPr/>
            <p:nvPr userDrawn="1"/>
          </p:nvSpPr>
          <p:spPr>
            <a:xfrm>
              <a:off x="36420552" y="19687526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9" name="Picture 8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F64E9CA-B4B2-365B-092F-3051F7475E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19504414"/>
              <a:ext cx="2003438" cy="690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2723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  <p:sldLayoutId id="2147483749" r:id="rId18"/>
    <p:sldLayoutId id="2147483750" r:id="rId19"/>
    <p:sldLayoutId id="2147483751" r:id="rId20"/>
    <p:sldLayoutId id="2147483752" r:id="rId21"/>
    <p:sldLayoutId id="2147483753" r:id="rId22"/>
    <p:sldLayoutId id="2147483754" r:id="rId23"/>
    <p:sldLayoutId id="2147483755" r:id="rId24"/>
    <p:sldLayoutId id="2147483756" r:id="rId25"/>
    <p:sldLayoutId id="2147483757" r:id="rId26"/>
    <p:sldLayoutId id="2147483758" r:id="rId27"/>
    <p:sldLayoutId id="2147483759" r:id="rId28"/>
    <p:sldLayoutId id="2147483760" r:id="rId29"/>
    <p:sldLayoutId id="2147483761" r:id="rId30"/>
    <p:sldLayoutId id="2147483762" r:id="rId31"/>
    <p:sldLayoutId id="2147483763" r:id="rId32"/>
    <p:sldLayoutId id="2147483764" r:id="rId33"/>
    <p:sldLayoutId id="2147483765" r:id="rId34"/>
    <p:sldLayoutId id="2147483766" r:id="rId35"/>
    <p:sldLayoutId id="2147483767" r:id="rId36"/>
    <p:sldLayoutId id="2147483768" r:id="rId37"/>
    <p:sldLayoutId id="2147483769" r:id="rId38"/>
    <p:sldLayoutId id="2147483770" r:id="rId39"/>
    <p:sldLayoutId id="2147483771" r:id="rId40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:a16="http://schemas.microsoft.com/office/drawing/2014/main" xmlns:a14="http://schemas.microsoft.com/office/drawing/2010/main" xmlns="">
      <p:transition/>
    </mc:Fallback>
  </mc:AlternateContent>
  <p:txStyles>
    <p:titleStyle>
      <a:lvl1pPr algn="ctr" defTabSz="2743200" rtl="0" eaLnBrk="1" latinLnBrk="0" hangingPunct="1">
        <a:lnSpc>
          <a:spcPct val="90000"/>
        </a:lnSpc>
        <a:spcBef>
          <a:spcPct val="0"/>
        </a:spcBef>
        <a:buNone/>
        <a:defRPr sz="7200" b="1" kern="1200" cap="none" baseline="0">
          <a:solidFill>
            <a:schemeClr val="bg1"/>
          </a:solidFill>
          <a:latin typeface="NVIDIA Sans" panose="020B0503020203020204" pitchFamily="34" charset="0"/>
          <a:ea typeface="+mj-ea"/>
          <a:cs typeface="NVIDIA Sans" panose="020B0503020203020204" pitchFamily="34" charset="0"/>
        </a:defRPr>
      </a:lvl1pPr>
    </p:titleStyle>
    <p:bodyStyle>
      <a:lvl1pPr marL="685800" indent="-685800" algn="l" defTabSz="2743200" rtl="0" eaLnBrk="1" latinLnBrk="0" hangingPunct="1">
        <a:lnSpc>
          <a:spcPct val="90000"/>
        </a:lnSpc>
        <a:spcBef>
          <a:spcPts val="3000"/>
        </a:spcBef>
        <a:buFont typeface="NVIDIA Sans" panose="020B0503020203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6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61722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75438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nvidia.com/cuda/cuda-c-programming-guide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83"/>
          <p:cNvSpPr txBox="1">
            <a:spLocks noGrp="1"/>
          </p:cNvSpPr>
          <p:nvPr>
            <p:ph type="subTitle" idx="1"/>
          </p:nvPr>
        </p:nvSpPr>
        <p:spPr>
          <a:xfrm>
            <a:off x="1513012" y="7941727"/>
            <a:ext cx="19282200" cy="1703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 dirty="0"/>
              <a:t>NVIDIA</a:t>
            </a:r>
            <a:endParaRPr dirty="0"/>
          </a:p>
        </p:txBody>
      </p:sp>
      <p:sp>
        <p:nvSpPr>
          <p:cNvPr id="834" name="Google Shape;834;p83"/>
          <p:cNvSpPr txBox="1">
            <a:spLocks noGrp="1"/>
          </p:cNvSpPr>
          <p:nvPr>
            <p:ph type="ctrTitle"/>
          </p:nvPr>
        </p:nvSpPr>
        <p:spPr>
          <a:xfrm>
            <a:off x="1513012" y="2983577"/>
            <a:ext cx="19282200" cy="493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Fundamentals of Accelerated Data Science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98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1014" name="Google Shape;1014;p98"/>
          <p:cNvPicPr preferRelativeResize="0"/>
          <p:nvPr/>
        </p:nvPicPr>
        <p:blipFill rotWithShape="1">
          <a:blip r:embed="rId3">
            <a:alphaModFix/>
          </a:blip>
          <a:srcRect b="5873"/>
          <a:stretch/>
        </p:blipFill>
        <p:spPr>
          <a:xfrm>
            <a:off x="2514600" y="4846350"/>
            <a:ext cx="31546801" cy="1271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98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Less Waiting. More Building.</a:t>
            </a:r>
            <a:endParaRPr/>
          </a:p>
        </p:txBody>
      </p:sp>
      <p:sp>
        <p:nvSpPr>
          <p:cNvPr id="1016" name="Google Shape;1016;p98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right solution enables data scientists to focus on delivering value</a:t>
            </a:r>
            <a:endParaRPr/>
          </a:p>
        </p:txBody>
      </p:sp>
      <p:pic>
        <p:nvPicPr>
          <p:cNvPr id="1017" name="Google Shape;1017;p98"/>
          <p:cNvPicPr preferRelativeResize="0"/>
          <p:nvPr/>
        </p:nvPicPr>
        <p:blipFill rotWithShape="1">
          <a:blip r:embed="rId3">
            <a:alphaModFix/>
          </a:blip>
          <a:srcRect t="94129"/>
          <a:stretch/>
        </p:blipFill>
        <p:spPr>
          <a:xfrm>
            <a:off x="2514600" y="17562975"/>
            <a:ext cx="31546801" cy="79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00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Modern Applications Need Accelerated Computing</a:t>
            </a:r>
            <a:endParaRPr/>
          </a:p>
        </p:txBody>
      </p:sp>
      <p:sp>
        <p:nvSpPr>
          <p:cNvPr id="1033" name="Google Shape;1033;p100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Petabyte scale data | Massive models | Real-time performance</a:t>
            </a:r>
            <a:endParaRPr/>
          </a:p>
        </p:txBody>
      </p:sp>
      <p:sp>
        <p:nvSpPr>
          <p:cNvPr id="1034" name="Google Shape;1034;p100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5" name="Google Shape;1035;p100" descr="Boxes on a conveyor belt&#10;&#10;Description automatically generate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355" b="1587"/>
          <a:stretch/>
        </p:blipFill>
        <p:spPr>
          <a:xfrm>
            <a:off x="11377540" y="5871500"/>
            <a:ext cx="4195200" cy="4006500"/>
          </a:xfrm>
          <a:prstGeom prst="roundRect">
            <a:avLst>
              <a:gd name="adj" fmla="val 0"/>
            </a:avLst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36" name="Google Shape;1036;p100" descr="A computer screen shot of a computer screen&#10;&#10;Description automatically generated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t="24432" b="32665"/>
          <a:stretch/>
        </p:blipFill>
        <p:spPr>
          <a:xfrm>
            <a:off x="6947520" y="5890650"/>
            <a:ext cx="4195200" cy="4006500"/>
          </a:xfrm>
          <a:prstGeom prst="roundRect">
            <a:avLst>
              <a:gd name="adj" fmla="val 0"/>
            </a:avLst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37" name="Google Shape;1037;p100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>
            <a:alphaModFix/>
          </a:blip>
          <a:srcRect l="-287" t="5682" r="1012" b="5246"/>
          <a:stretch/>
        </p:blipFill>
        <p:spPr>
          <a:xfrm>
            <a:off x="2514601" y="12218349"/>
            <a:ext cx="4195200" cy="4006500"/>
          </a:xfrm>
          <a:prstGeom prst="roundRect">
            <a:avLst>
              <a:gd name="adj" fmla="val 0"/>
            </a:avLst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38" name="Google Shape;1038;p100"/>
          <p:cNvSpPr txBox="1">
            <a:spLocks noGrp="1"/>
          </p:cNvSpPr>
          <p:nvPr>
            <p:ph type="body" idx="1"/>
          </p:nvPr>
        </p:nvSpPr>
        <p:spPr>
          <a:xfrm>
            <a:off x="6945245" y="10314780"/>
            <a:ext cx="4195200" cy="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50" tIns="11425" rIns="22850" bIns="1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VIDIA Sans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LLMs</a:t>
            </a:r>
            <a:endParaRPr sz="4400"/>
          </a:p>
        </p:txBody>
      </p:sp>
      <p:sp>
        <p:nvSpPr>
          <p:cNvPr id="1039" name="Google Shape;1039;p100"/>
          <p:cNvSpPr txBox="1">
            <a:spLocks noGrp="1"/>
          </p:cNvSpPr>
          <p:nvPr>
            <p:ph type="body" idx="5"/>
          </p:nvPr>
        </p:nvSpPr>
        <p:spPr>
          <a:xfrm>
            <a:off x="11377540" y="10367118"/>
            <a:ext cx="4195200" cy="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50" tIns="11425" rIns="22850" bIns="1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VIDIA Sans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Forecasting</a:t>
            </a:r>
            <a:endParaRPr sz="4400"/>
          </a:p>
        </p:txBody>
      </p:sp>
      <p:sp>
        <p:nvSpPr>
          <p:cNvPr id="1040" name="Google Shape;1040;p100"/>
          <p:cNvSpPr txBox="1">
            <a:spLocks noGrp="1"/>
          </p:cNvSpPr>
          <p:nvPr>
            <p:ph type="body" idx="6"/>
          </p:nvPr>
        </p:nvSpPr>
        <p:spPr>
          <a:xfrm>
            <a:off x="2514601" y="16709173"/>
            <a:ext cx="4195200" cy="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50" tIns="11425" rIns="22850" bIns="1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VIDIA Sans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Fraud Detection</a:t>
            </a:r>
            <a:endParaRPr sz="4400"/>
          </a:p>
        </p:txBody>
      </p:sp>
      <p:sp>
        <p:nvSpPr>
          <p:cNvPr id="1041" name="Google Shape;1041;p100"/>
          <p:cNvSpPr txBox="1">
            <a:spLocks noGrp="1"/>
          </p:cNvSpPr>
          <p:nvPr>
            <p:ph type="body" idx="7"/>
          </p:nvPr>
        </p:nvSpPr>
        <p:spPr>
          <a:xfrm>
            <a:off x="6945175" y="16733488"/>
            <a:ext cx="4195200" cy="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50" tIns="11425" rIns="22850" bIns="1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VIDIA Sans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Genomic Analysis</a:t>
            </a:r>
            <a:endParaRPr sz="4400"/>
          </a:p>
        </p:txBody>
      </p:sp>
      <p:sp>
        <p:nvSpPr>
          <p:cNvPr id="1042" name="Google Shape;1042;p100"/>
          <p:cNvSpPr txBox="1">
            <a:spLocks noGrp="1"/>
          </p:cNvSpPr>
          <p:nvPr>
            <p:ph type="body" idx="8"/>
          </p:nvPr>
        </p:nvSpPr>
        <p:spPr>
          <a:xfrm>
            <a:off x="11377540" y="16752644"/>
            <a:ext cx="4195200" cy="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50" tIns="11425" rIns="22850" bIns="1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VIDIA Sans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Cybersecurity</a:t>
            </a:r>
            <a:endParaRPr sz="4400"/>
          </a:p>
        </p:txBody>
      </p:sp>
      <p:pic>
        <p:nvPicPr>
          <p:cNvPr id="1043" name="Google Shape;1043;p100" descr="A person holding a phone&#10;&#10;Description automatically generated"/>
          <p:cNvPicPr preferRelativeResize="0">
            <a:picLocks noGrp="1"/>
          </p:cNvPicPr>
          <p:nvPr>
            <p:ph type="pic" idx="9"/>
          </p:nvPr>
        </p:nvPicPr>
        <p:blipFill rotWithShape="1">
          <a:blip r:embed="rId6">
            <a:alphaModFix/>
          </a:blip>
          <a:srcRect t="-431" b="-30"/>
          <a:stretch/>
        </p:blipFill>
        <p:spPr>
          <a:xfrm>
            <a:off x="2517489" y="5864157"/>
            <a:ext cx="4195200" cy="4006500"/>
          </a:xfrm>
          <a:prstGeom prst="roundRect">
            <a:avLst>
              <a:gd name="adj" fmla="val 0"/>
            </a:avLst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44" name="Google Shape;1044;p100"/>
          <p:cNvPicPr preferRelativeResize="0">
            <a:picLocks noGrp="1"/>
          </p:cNvPicPr>
          <p:nvPr>
            <p:ph type="pic" idx="13"/>
          </p:nvPr>
        </p:nvPicPr>
        <p:blipFill rotWithShape="1">
          <a:blip r:embed="rId7">
            <a:alphaModFix/>
          </a:blip>
          <a:srcRect l="17808" t="120" r="27597" b="-876"/>
          <a:stretch/>
        </p:blipFill>
        <p:spPr>
          <a:xfrm>
            <a:off x="6945245" y="12242657"/>
            <a:ext cx="4195200" cy="4006500"/>
          </a:xfrm>
          <a:prstGeom prst="roundRect">
            <a:avLst>
              <a:gd name="adj" fmla="val 0"/>
            </a:avLst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45" name="Google Shape;1045;p100" descr="A person typing on a computer&#10;&#10;Description automatically generated"/>
          <p:cNvPicPr preferRelativeResize="0">
            <a:picLocks noGrp="1"/>
          </p:cNvPicPr>
          <p:nvPr>
            <p:ph type="pic" idx="14"/>
          </p:nvPr>
        </p:nvPicPr>
        <p:blipFill rotWithShape="1">
          <a:blip r:embed="rId8">
            <a:alphaModFix/>
          </a:blip>
          <a:srcRect l="17437" t="38242" r="17254" b="-354"/>
          <a:stretch/>
        </p:blipFill>
        <p:spPr>
          <a:xfrm>
            <a:off x="11377540" y="12261819"/>
            <a:ext cx="4195200" cy="4006500"/>
          </a:xfrm>
          <a:prstGeom prst="roundRect">
            <a:avLst>
              <a:gd name="adj" fmla="val 0"/>
            </a:avLst>
          </a:prstGeom>
          <a:solidFill>
            <a:srgbClr val="151617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46" name="Google Shape;1046;p100"/>
          <p:cNvSpPr txBox="1">
            <a:spLocks noGrp="1"/>
          </p:cNvSpPr>
          <p:nvPr>
            <p:ph type="body" idx="15"/>
          </p:nvPr>
        </p:nvSpPr>
        <p:spPr>
          <a:xfrm>
            <a:off x="2514658" y="10374485"/>
            <a:ext cx="4195200" cy="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50" tIns="11425" rIns="22850" bIns="1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VIDIA Sans"/>
              <a:buNone/>
            </a:pPr>
            <a:r>
              <a:rPr lang="en-US" sz="44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Recommenders</a:t>
            </a:r>
            <a:endParaRPr sz="4400"/>
          </a:p>
        </p:txBody>
      </p:sp>
      <p:pic>
        <p:nvPicPr>
          <p:cNvPr id="1047" name="Google Shape;1047;p100"/>
          <p:cNvPicPr preferRelativeResize="0"/>
          <p:nvPr/>
        </p:nvPicPr>
        <p:blipFill rotWithShape="1">
          <a:blip r:embed="rId9">
            <a:alphaModFix/>
          </a:blip>
          <a:srcRect l="33837" r="8043"/>
          <a:stretch/>
        </p:blipFill>
        <p:spPr>
          <a:xfrm>
            <a:off x="15726750" y="5834400"/>
            <a:ext cx="18334648" cy="1167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100"/>
          <p:cNvSpPr txBox="1"/>
          <p:nvPr/>
        </p:nvSpPr>
        <p:spPr>
          <a:xfrm>
            <a:off x="32122200" y="7809500"/>
            <a:ext cx="1939200" cy="12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CDCDCD"/>
                </a:solidFill>
              </a:rPr>
              <a:t>1000X by 2025</a:t>
            </a:r>
            <a:endParaRPr sz="3600" b="1">
              <a:solidFill>
                <a:srgbClr val="CDCDCD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02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CPU and GPU Comparison</a:t>
            </a:r>
            <a:endParaRPr/>
          </a:p>
        </p:txBody>
      </p:sp>
      <p:sp>
        <p:nvSpPr>
          <p:cNvPr id="1064" name="Google Shape;1064;p102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GPUs leverage parallel processing to handle large datasets</a:t>
            </a:r>
            <a:endParaRPr/>
          </a:p>
        </p:txBody>
      </p:sp>
      <p:sp>
        <p:nvSpPr>
          <p:cNvPr id="1065" name="Google Shape;1065;p102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6" name="Google Shape;106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413" y="4846328"/>
            <a:ext cx="27647182" cy="1365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102"/>
          <p:cNvSpPr txBox="1"/>
          <p:nvPr/>
        </p:nvSpPr>
        <p:spPr>
          <a:xfrm>
            <a:off x="9925050" y="18498425"/>
            <a:ext cx="16725900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u="sng">
                <a:solidFill>
                  <a:schemeClr val="hlink"/>
                </a:solidFill>
                <a:hlinkClick r:id="rId4"/>
              </a:rPr>
              <a:t>https://docs.nvidia.com/cuda/cuda-c-programming-guide/</a:t>
            </a:r>
            <a:endParaRPr sz="4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/>
          </a:p>
        </p:txBody>
      </p:sp>
      <p:cxnSp>
        <p:nvCxnSpPr>
          <p:cNvPr id="1068" name="Google Shape;1068;p102"/>
          <p:cNvCxnSpPr/>
          <p:nvPr/>
        </p:nvCxnSpPr>
        <p:spPr>
          <a:xfrm>
            <a:off x="18288000" y="4846320"/>
            <a:ext cx="0" cy="13652100"/>
          </a:xfrm>
          <a:prstGeom prst="straightConnector1">
            <a:avLst/>
          </a:prstGeom>
          <a:noFill/>
          <a:ln w="228600" cap="flat" cmpd="sng">
            <a:solidFill>
              <a:srgbClr val="CDCDC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05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DataFrame</a:t>
            </a:r>
            <a:endParaRPr/>
          </a:p>
        </p:txBody>
      </p:sp>
      <p:sp>
        <p:nvSpPr>
          <p:cNvPr id="1093" name="Google Shape;1093;p105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Two-dimensional labeled data structure with columns of potentially different types</a:t>
            </a:r>
            <a:endParaRPr/>
          </a:p>
        </p:txBody>
      </p:sp>
      <p:sp>
        <p:nvSpPr>
          <p:cNvPr id="4" name="Google Shape;1076;p103">
            <a:extLst>
              <a:ext uri="{FF2B5EF4-FFF2-40B4-BE49-F238E27FC236}">
                <a16:creationId xmlns:a16="http://schemas.microsoft.com/office/drawing/2014/main" id="{3C0D4FB5-3F6B-9A58-C5DC-7F4CC01F9C1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 dirty="0"/>
              <a:t>Structured (predefined format/schema): </a:t>
            </a:r>
            <a:endParaRPr dirty="0"/>
          </a:p>
          <a:p>
            <a:pPr marL="457200" lvl="0" indent="-50800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Tables</a:t>
            </a:r>
            <a:endParaRPr dirty="0"/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Spreadsheets</a:t>
            </a:r>
            <a:endParaRPr dirty="0"/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CSVs</a:t>
            </a:r>
            <a:endParaRPr dirty="0"/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Relational databases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Semi-structured: </a:t>
            </a:r>
            <a:endParaRPr dirty="0">
              <a:solidFill>
                <a:schemeClr val="lt2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lt2"/>
              </a:buClr>
              <a:buSzPts val="4400"/>
              <a:buChar char="●"/>
            </a:pPr>
            <a:r>
              <a:rPr lang="en-US" dirty="0">
                <a:solidFill>
                  <a:schemeClr val="lt2"/>
                </a:solidFill>
              </a:rPr>
              <a:t>Graph</a:t>
            </a:r>
            <a:endParaRPr dirty="0">
              <a:solidFill>
                <a:schemeClr val="lt2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Char char="●"/>
            </a:pPr>
            <a:r>
              <a:rPr lang="en-US" dirty="0">
                <a:solidFill>
                  <a:schemeClr val="lt2"/>
                </a:solidFill>
              </a:rPr>
              <a:t>JSONs</a:t>
            </a:r>
            <a:endParaRPr dirty="0"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Unstructured (doesn’t follow a specific data model or schema):</a:t>
            </a:r>
            <a:endParaRPr dirty="0">
              <a:solidFill>
                <a:schemeClr val="lt2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lt2"/>
              </a:buClr>
              <a:buSzPts val="4400"/>
              <a:buChar char="●"/>
            </a:pPr>
            <a:r>
              <a:rPr lang="en-US" dirty="0">
                <a:solidFill>
                  <a:schemeClr val="lt2"/>
                </a:solidFill>
              </a:rPr>
              <a:t>Texts</a:t>
            </a:r>
            <a:endParaRPr dirty="0">
              <a:solidFill>
                <a:schemeClr val="lt2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Char char="●"/>
            </a:pPr>
            <a:r>
              <a:rPr lang="en-US" dirty="0">
                <a:solidFill>
                  <a:schemeClr val="lt2"/>
                </a:solidFill>
              </a:rPr>
              <a:t>Images</a:t>
            </a:r>
            <a:endParaRPr dirty="0">
              <a:solidFill>
                <a:schemeClr val="lt2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Char char="●"/>
            </a:pPr>
            <a:r>
              <a:rPr lang="en-US" dirty="0">
                <a:solidFill>
                  <a:schemeClr val="lt2"/>
                </a:solidFill>
              </a:rPr>
              <a:t>Audios</a:t>
            </a:r>
            <a:endParaRPr dirty="0">
              <a:solidFill>
                <a:schemeClr val="lt2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Char char="●"/>
            </a:pPr>
            <a:r>
              <a:rPr lang="en-US" dirty="0">
                <a:solidFill>
                  <a:schemeClr val="lt2"/>
                </a:solidFill>
              </a:rPr>
              <a:t>Genes</a:t>
            </a:r>
            <a:endParaRPr dirty="0"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06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DataFrame</a:t>
            </a:r>
            <a:endParaRPr/>
          </a:p>
        </p:txBody>
      </p:sp>
      <p:sp>
        <p:nvSpPr>
          <p:cNvPr id="1101" name="Google Shape;1101;p106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Two-dimensional labeled data structure with columns of potentially different types</a:t>
            </a:r>
            <a:endParaRPr/>
          </a:p>
        </p:txBody>
      </p:sp>
      <p:sp>
        <p:nvSpPr>
          <p:cNvPr id="1102" name="Google Shape;1102;p106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 dirty="0"/>
              <a:t>Structured (predefined format/schema): </a:t>
            </a:r>
            <a:endParaRPr dirty="0"/>
          </a:p>
          <a:p>
            <a:pPr marL="457200" lvl="0" indent="-50800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Tables</a:t>
            </a:r>
            <a:endParaRPr dirty="0"/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Spreadsheets</a:t>
            </a:r>
            <a:endParaRPr dirty="0"/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CSVs</a:t>
            </a:r>
            <a:endParaRPr dirty="0"/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Relational databases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Semi-structured: </a:t>
            </a:r>
            <a:endParaRPr dirty="0">
              <a:solidFill>
                <a:schemeClr val="lt2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lt2"/>
              </a:buClr>
              <a:buSzPts val="4400"/>
              <a:buChar char="●"/>
            </a:pPr>
            <a:r>
              <a:rPr lang="en-US" dirty="0">
                <a:solidFill>
                  <a:schemeClr val="lt2"/>
                </a:solidFill>
              </a:rPr>
              <a:t>Graph</a:t>
            </a:r>
            <a:endParaRPr dirty="0">
              <a:solidFill>
                <a:schemeClr val="lt2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Char char="●"/>
            </a:pPr>
            <a:r>
              <a:rPr lang="en-US" dirty="0">
                <a:solidFill>
                  <a:schemeClr val="lt2"/>
                </a:solidFill>
              </a:rPr>
              <a:t>JSONs</a:t>
            </a:r>
            <a:endParaRPr dirty="0"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Unstructured (doesn’t follow a specific data model or schema):</a:t>
            </a:r>
            <a:endParaRPr dirty="0">
              <a:solidFill>
                <a:schemeClr val="lt2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lt2"/>
              </a:buClr>
              <a:buSzPts val="4400"/>
              <a:buChar char="●"/>
            </a:pPr>
            <a:r>
              <a:rPr lang="en-US" dirty="0">
                <a:solidFill>
                  <a:schemeClr val="lt2"/>
                </a:solidFill>
              </a:rPr>
              <a:t>Texts</a:t>
            </a:r>
            <a:endParaRPr dirty="0">
              <a:solidFill>
                <a:schemeClr val="lt2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Char char="●"/>
            </a:pPr>
            <a:r>
              <a:rPr lang="en-US" dirty="0">
                <a:solidFill>
                  <a:schemeClr val="lt2"/>
                </a:solidFill>
              </a:rPr>
              <a:t>Images</a:t>
            </a:r>
            <a:endParaRPr dirty="0">
              <a:solidFill>
                <a:schemeClr val="lt2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Char char="●"/>
            </a:pPr>
            <a:r>
              <a:rPr lang="en-US" dirty="0">
                <a:solidFill>
                  <a:schemeClr val="lt2"/>
                </a:solidFill>
              </a:rPr>
              <a:t>Audios</a:t>
            </a:r>
            <a:endParaRPr dirty="0">
              <a:solidFill>
                <a:schemeClr val="lt2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Char char="●"/>
            </a:pPr>
            <a:r>
              <a:rPr lang="en-US" dirty="0">
                <a:solidFill>
                  <a:schemeClr val="lt2"/>
                </a:solidFill>
              </a:rPr>
              <a:t>Genes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graphicFrame>
        <p:nvGraphicFramePr>
          <p:cNvPr id="1103" name="Google Shape;1103;p106"/>
          <p:cNvGraphicFramePr/>
          <p:nvPr>
            <p:extLst>
              <p:ext uri="{D42A27DB-BD31-4B8C-83A1-F6EECF244321}">
                <p14:modId xmlns:p14="http://schemas.microsoft.com/office/powerpoint/2010/main" val="3082086714"/>
              </p:ext>
            </p:extLst>
          </p:nvPr>
        </p:nvGraphicFramePr>
        <p:xfrm>
          <a:off x="20308939" y="4846325"/>
          <a:ext cx="13752475" cy="5366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00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84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02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0" b="0" u="none" strike="noStrike" cap="none">
                        <a:solidFill>
                          <a:schemeClr val="dk1"/>
                        </a:solidFill>
                        <a:latin typeface="NVIDIA Sans Medium"/>
                        <a:ea typeface="NVIDIA Sans Medium"/>
                        <a:cs typeface="NVIDIA Sans Medium"/>
                        <a:sym typeface="NVIDIA Sans Medium"/>
                      </a:endParaRPr>
                    </a:p>
                  </a:txBody>
                  <a:tcPr marL="365750" marR="182875" marT="152400" marB="1524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b="0" dirty="0">
                          <a:solidFill>
                            <a:schemeClr val="dk1"/>
                          </a:solidFill>
                          <a:latin typeface="NVIDIA Sans Medium"/>
                          <a:ea typeface="NVIDIA Sans Medium"/>
                          <a:cs typeface="NVIDIA Sans Medium"/>
                          <a:sym typeface="NVIDIA Sans Medium"/>
                        </a:rPr>
                        <a:t>Column 1</a:t>
                      </a:r>
                      <a:endParaRPr dirty="0"/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b="0">
                          <a:solidFill>
                            <a:schemeClr val="dk1"/>
                          </a:solidFill>
                          <a:latin typeface="NVIDIA Sans Medium"/>
                          <a:ea typeface="NVIDIA Sans Medium"/>
                          <a:cs typeface="NVIDIA Sans Medium"/>
                          <a:sym typeface="NVIDIA Sans Medium"/>
                        </a:rPr>
                        <a:t>Column 2</a:t>
                      </a:r>
                      <a:endParaRPr sz="4000" b="0">
                        <a:solidFill>
                          <a:schemeClr val="dk1"/>
                        </a:solidFill>
                        <a:latin typeface="NVIDIA Sans Medium"/>
                        <a:ea typeface="NVIDIA Sans Medium"/>
                        <a:cs typeface="NVIDIA Sans Medium"/>
                        <a:sym typeface="NVIDIA Sans Medium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b="0">
                          <a:solidFill>
                            <a:schemeClr val="dk1"/>
                          </a:solidFill>
                          <a:latin typeface="NVIDIA Sans Medium"/>
                          <a:ea typeface="NVIDIA Sans Medium"/>
                          <a:cs typeface="NVIDIA Sans Medium"/>
                          <a:sym typeface="NVIDIA Sans Medium"/>
                        </a:rPr>
                        <a:t>Column 3</a:t>
                      </a:r>
                      <a:endParaRPr sz="4000" b="0">
                        <a:solidFill>
                          <a:schemeClr val="dk1"/>
                        </a:solidFill>
                        <a:latin typeface="NVIDIA Sans Medium"/>
                        <a:ea typeface="NVIDIA Sans Medium"/>
                        <a:cs typeface="NVIDIA Sans Medium"/>
                        <a:sym typeface="NVIDIA Sans Medium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1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Row 1</a:t>
                      </a:r>
                      <a:endParaRPr dirty="0"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1</a:t>
                      </a:r>
                      <a:endParaRPr sz="3600" dirty="0">
                        <a:solidFill>
                          <a:schemeClr val="lt1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2</a:t>
                      </a:r>
                      <a:endParaRPr sz="3600">
                        <a:solidFill>
                          <a:schemeClr val="lt1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3</a:t>
                      </a:r>
                      <a:endParaRPr sz="3600">
                        <a:solidFill>
                          <a:schemeClr val="lt1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1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600"/>
                        <a:buFont typeface="NVIDIA Sans"/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Row 2</a:t>
                      </a:r>
                      <a:endParaRPr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2</a:t>
                      </a:r>
                      <a:endParaRPr sz="3600" u="none" strike="noStrike" cap="none">
                        <a:solidFill>
                          <a:schemeClr val="lt1"/>
                        </a:solidFill>
                        <a:latin typeface="NVIDIA Sans" panose="020B0503020203020204" pitchFamily="34" charset="0"/>
                        <a:ea typeface="NVIDIA Sans"/>
                        <a:cs typeface="NVIDIA Sans" panose="020B0503020203020204" pitchFamily="34" charset="0"/>
                        <a:sym typeface="NVIDIA Sans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3</a:t>
                      </a:r>
                      <a:endParaRPr sz="3600" dirty="0">
                        <a:solidFill>
                          <a:schemeClr val="lt1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4</a:t>
                      </a:r>
                      <a:endParaRPr sz="3600">
                        <a:solidFill>
                          <a:schemeClr val="lt1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21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600"/>
                        <a:buFont typeface="NVIDIA Sans"/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Row 3</a:t>
                      </a:r>
                      <a:endParaRPr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3</a:t>
                      </a:r>
                      <a:endParaRPr sz="3600" u="none" strike="noStrike" cap="none" dirty="0">
                        <a:solidFill>
                          <a:schemeClr val="lt1"/>
                        </a:solidFill>
                        <a:latin typeface="NVIDIA Sans" panose="020B0503020203020204" pitchFamily="34" charset="0"/>
                        <a:ea typeface="NVIDIA Sans"/>
                        <a:cs typeface="NVIDIA Sans" panose="020B0503020203020204" pitchFamily="34" charset="0"/>
                        <a:sym typeface="NVIDIA Sans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4</a:t>
                      </a:r>
                      <a:endParaRPr sz="3600">
                        <a:solidFill>
                          <a:schemeClr val="lt1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5</a:t>
                      </a:r>
                      <a:endParaRPr sz="3600" dirty="0">
                        <a:solidFill>
                          <a:schemeClr val="lt1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07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DataFrame</a:t>
            </a:r>
            <a:endParaRPr/>
          </a:p>
        </p:txBody>
      </p:sp>
      <p:sp>
        <p:nvSpPr>
          <p:cNvPr id="1110" name="Google Shape;1110;p107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Two-dimensional labeled data structure with columns of potentially different types</a:t>
            </a:r>
            <a:endParaRPr/>
          </a:p>
        </p:txBody>
      </p:sp>
      <p:sp>
        <p:nvSpPr>
          <p:cNvPr id="1111" name="Google Shape;1111;p107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/>
              <a:t>Structured (predefined format/schema): </a:t>
            </a:r>
            <a:endParaRPr/>
          </a:p>
          <a:p>
            <a:pPr marL="457200" lvl="0" indent="-50800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4400"/>
              <a:buChar char="●"/>
            </a:pPr>
            <a:r>
              <a:rPr lang="en-US"/>
              <a:t>Tables</a:t>
            </a:r>
            <a:endParaRPr/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/>
              <a:t>Spreadsheets</a:t>
            </a:r>
            <a:endParaRPr/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/>
              <a:t>CSVs</a:t>
            </a:r>
            <a:endParaRPr/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/>
              <a:t>Relational databases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Semi-structured: </a:t>
            </a:r>
            <a:endParaRPr>
              <a:solidFill>
                <a:schemeClr val="lt2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lt2"/>
              </a:buClr>
              <a:buSzPts val="4400"/>
              <a:buChar char="●"/>
            </a:pPr>
            <a:r>
              <a:rPr lang="en-US">
                <a:solidFill>
                  <a:schemeClr val="lt2"/>
                </a:solidFill>
              </a:rPr>
              <a:t>Graph</a:t>
            </a:r>
            <a:endParaRPr>
              <a:solidFill>
                <a:schemeClr val="lt2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Char char="●"/>
            </a:pPr>
            <a:r>
              <a:rPr lang="en-US">
                <a:solidFill>
                  <a:schemeClr val="lt2"/>
                </a:solidFill>
              </a:rPr>
              <a:t>JSONs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Unstructured (doesn’t follow a specific data model or schema):</a:t>
            </a:r>
            <a:endParaRPr>
              <a:solidFill>
                <a:schemeClr val="lt2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lt2"/>
              </a:buClr>
              <a:buSzPts val="4400"/>
              <a:buChar char="●"/>
            </a:pPr>
            <a:r>
              <a:rPr lang="en-US">
                <a:solidFill>
                  <a:schemeClr val="lt2"/>
                </a:solidFill>
              </a:rPr>
              <a:t>Texts</a:t>
            </a:r>
            <a:endParaRPr>
              <a:solidFill>
                <a:schemeClr val="lt2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Char char="●"/>
            </a:pPr>
            <a:r>
              <a:rPr lang="en-US">
                <a:solidFill>
                  <a:schemeClr val="lt2"/>
                </a:solidFill>
              </a:rPr>
              <a:t>Images</a:t>
            </a:r>
            <a:endParaRPr>
              <a:solidFill>
                <a:schemeClr val="lt2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Char char="●"/>
            </a:pPr>
            <a:r>
              <a:rPr lang="en-US">
                <a:solidFill>
                  <a:schemeClr val="lt2"/>
                </a:solidFill>
              </a:rPr>
              <a:t>Audios</a:t>
            </a:r>
            <a:endParaRPr>
              <a:solidFill>
                <a:schemeClr val="lt2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Char char="●"/>
            </a:pPr>
            <a:r>
              <a:rPr lang="en-US">
                <a:solidFill>
                  <a:schemeClr val="lt2"/>
                </a:solidFill>
              </a:rPr>
              <a:t>Genes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aphicFrame>
        <p:nvGraphicFramePr>
          <p:cNvPr id="1112" name="Google Shape;1112;p107"/>
          <p:cNvGraphicFramePr/>
          <p:nvPr>
            <p:extLst>
              <p:ext uri="{D42A27DB-BD31-4B8C-83A1-F6EECF244321}">
                <p14:modId xmlns:p14="http://schemas.microsoft.com/office/powerpoint/2010/main" val="2472883824"/>
              </p:ext>
            </p:extLst>
          </p:nvPr>
        </p:nvGraphicFramePr>
        <p:xfrm>
          <a:off x="20308939" y="4846325"/>
          <a:ext cx="13752475" cy="5366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00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84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02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0" b="0" u="none" strike="noStrike" cap="none">
                        <a:solidFill>
                          <a:schemeClr val="dk1"/>
                        </a:solidFill>
                        <a:latin typeface="NVIDIA Sans Medium"/>
                        <a:ea typeface="NVIDIA Sans Medium"/>
                        <a:cs typeface="NVIDIA Sans Medium"/>
                        <a:sym typeface="NVIDIA Sans Medium"/>
                      </a:endParaRPr>
                    </a:p>
                  </a:txBody>
                  <a:tcPr marL="365750" marR="182875" marT="152400" marB="1524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b="0">
                          <a:solidFill>
                            <a:schemeClr val="dk1"/>
                          </a:solidFill>
                          <a:latin typeface="NVIDIA Sans Medium"/>
                          <a:ea typeface="NVIDIA Sans Medium"/>
                          <a:cs typeface="NVIDIA Sans Medium"/>
                          <a:sym typeface="NVIDIA Sans Medium"/>
                        </a:rPr>
                        <a:t>Column 1</a:t>
                      </a:r>
                      <a:endParaRPr/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b="0">
                          <a:solidFill>
                            <a:schemeClr val="dk1"/>
                          </a:solidFill>
                          <a:latin typeface="NVIDIA Sans Medium"/>
                          <a:ea typeface="NVIDIA Sans Medium"/>
                          <a:cs typeface="NVIDIA Sans Medium"/>
                          <a:sym typeface="NVIDIA Sans Medium"/>
                        </a:rPr>
                        <a:t>Column 2</a:t>
                      </a:r>
                      <a:endParaRPr sz="4000" b="0">
                        <a:solidFill>
                          <a:schemeClr val="dk1"/>
                        </a:solidFill>
                        <a:latin typeface="NVIDIA Sans Medium"/>
                        <a:ea typeface="NVIDIA Sans Medium"/>
                        <a:cs typeface="NVIDIA Sans Medium"/>
                        <a:sym typeface="NVIDIA Sans Medium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b="0">
                          <a:solidFill>
                            <a:schemeClr val="dk1"/>
                          </a:solidFill>
                          <a:latin typeface="NVIDIA Sans Medium"/>
                          <a:ea typeface="NVIDIA Sans Medium"/>
                          <a:cs typeface="NVIDIA Sans Medium"/>
                          <a:sym typeface="NVIDIA Sans Medium"/>
                        </a:rPr>
                        <a:t>Column 3</a:t>
                      </a:r>
                      <a:endParaRPr sz="4000" b="0">
                        <a:solidFill>
                          <a:schemeClr val="dk1"/>
                        </a:solidFill>
                        <a:latin typeface="NVIDIA Sans Medium"/>
                        <a:ea typeface="NVIDIA Sans Medium"/>
                        <a:cs typeface="NVIDIA Sans Medium"/>
                        <a:sym typeface="NVIDIA Sans Medium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1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Row 1</a:t>
                      </a:r>
                      <a:endParaRPr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1</a:t>
                      </a:r>
                      <a:endParaRPr sz="3600">
                        <a:solidFill>
                          <a:schemeClr val="lt1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2</a:t>
                      </a:r>
                      <a:endParaRPr sz="3600">
                        <a:solidFill>
                          <a:schemeClr val="lt1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3</a:t>
                      </a:r>
                      <a:endParaRPr sz="3600">
                        <a:solidFill>
                          <a:schemeClr val="lt1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1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600"/>
                        <a:buFont typeface="NVIDIA Sans"/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Row 2</a:t>
                      </a:r>
                      <a:endParaRPr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2</a:t>
                      </a:r>
                      <a:endParaRPr sz="3600" u="none" strike="noStrike" cap="none">
                        <a:solidFill>
                          <a:schemeClr val="lt1"/>
                        </a:solidFill>
                        <a:latin typeface="NVIDIA Sans" panose="020B0503020203020204" pitchFamily="34" charset="0"/>
                        <a:ea typeface="NVIDIA Sans"/>
                        <a:cs typeface="NVIDIA Sans" panose="020B0503020203020204" pitchFamily="34" charset="0"/>
                        <a:sym typeface="NVIDIA Sans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3</a:t>
                      </a:r>
                      <a:endParaRPr sz="3600">
                        <a:solidFill>
                          <a:schemeClr val="lt1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4</a:t>
                      </a:r>
                      <a:endParaRPr sz="3600">
                        <a:solidFill>
                          <a:schemeClr val="lt1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21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600"/>
                        <a:buFont typeface="NVIDIA Sans"/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Row 3</a:t>
                      </a:r>
                      <a:endParaRPr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3</a:t>
                      </a:r>
                      <a:endParaRPr sz="3600" u="none" strike="noStrike" cap="none">
                        <a:solidFill>
                          <a:schemeClr val="lt1"/>
                        </a:solidFill>
                        <a:latin typeface="NVIDIA Sans" panose="020B0503020203020204" pitchFamily="34" charset="0"/>
                        <a:ea typeface="NVIDIA Sans"/>
                        <a:cs typeface="NVIDIA Sans" panose="020B0503020203020204" pitchFamily="34" charset="0"/>
                        <a:sym typeface="NVIDIA Sans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4</a:t>
                      </a:r>
                      <a:endParaRPr sz="3600">
                        <a:solidFill>
                          <a:schemeClr val="lt1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5</a:t>
                      </a:r>
                      <a:endParaRPr sz="3600" dirty="0">
                        <a:solidFill>
                          <a:schemeClr val="lt1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113" name="Google Shape;1113;p107"/>
          <p:cNvGrpSpPr/>
          <p:nvPr/>
        </p:nvGrpSpPr>
        <p:grpSpPr>
          <a:xfrm>
            <a:off x="21358950" y="12674525"/>
            <a:ext cx="11652425" cy="5366700"/>
            <a:chOff x="22408975" y="11164025"/>
            <a:chExt cx="11652425" cy="5366700"/>
          </a:xfrm>
        </p:grpSpPr>
        <p:sp>
          <p:nvSpPr>
            <p:cNvPr id="1114" name="Google Shape;1114;p107"/>
            <p:cNvSpPr/>
            <p:nvPr/>
          </p:nvSpPr>
          <p:spPr>
            <a:xfrm>
              <a:off x="22408975" y="11164025"/>
              <a:ext cx="372600" cy="5366700"/>
            </a:xfrm>
            <a:prstGeom prst="leftBracket">
              <a:avLst>
                <a:gd name="adj" fmla="val 8333"/>
              </a:avLst>
            </a:prstGeom>
            <a:noFill/>
            <a:ln w="152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107"/>
            <p:cNvSpPr/>
            <p:nvPr/>
          </p:nvSpPr>
          <p:spPr>
            <a:xfrm>
              <a:off x="25822473" y="11164025"/>
              <a:ext cx="372600" cy="5366700"/>
            </a:xfrm>
            <a:prstGeom prst="rightBracket">
              <a:avLst>
                <a:gd name="adj" fmla="val 8333"/>
              </a:avLst>
            </a:prstGeom>
            <a:noFill/>
            <a:ln w="152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107"/>
            <p:cNvSpPr/>
            <p:nvPr/>
          </p:nvSpPr>
          <p:spPr>
            <a:xfrm>
              <a:off x="23448308" y="11164025"/>
              <a:ext cx="372600" cy="5366700"/>
            </a:xfrm>
            <a:prstGeom prst="leftBracket">
              <a:avLst>
                <a:gd name="adj" fmla="val 8333"/>
              </a:avLst>
            </a:prstGeom>
            <a:noFill/>
            <a:ln w="152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107"/>
            <p:cNvSpPr/>
            <p:nvPr/>
          </p:nvSpPr>
          <p:spPr>
            <a:xfrm>
              <a:off x="26861805" y="11164025"/>
              <a:ext cx="372600" cy="5366700"/>
            </a:xfrm>
            <a:prstGeom prst="leftBracket">
              <a:avLst>
                <a:gd name="adj" fmla="val 8333"/>
              </a:avLst>
            </a:prstGeom>
            <a:noFill/>
            <a:ln w="152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107"/>
            <p:cNvSpPr/>
            <p:nvPr/>
          </p:nvSpPr>
          <p:spPr>
            <a:xfrm>
              <a:off x="30275303" y="11164025"/>
              <a:ext cx="372600" cy="5366700"/>
            </a:xfrm>
            <a:prstGeom prst="leftBracket">
              <a:avLst>
                <a:gd name="adj" fmla="val 8333"/>
              </a:avLst>
            </a:prstGeom>
            <a:noFill/>
            <a:ln w="152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107"/>
            <p:cNvSpPr/>
            <p:nvPr/>
          </p:nvSpPr>
          <p:spPr>
            <a:xfrm>
              <a:off x="29235970" y="11164025"/>
              <a:ext cx="372600" cy="5366700"/>
            </a:xfrm>
            <a:prstGeom prst="rightBracket">
              <a:avLst>
                <a:gd name="adj" fmla="val 8333"/>
              </a:avLst>
            </a:prstGeom>
            <a:noFill/>
            <a:ln w="152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107"/>
            <p:cNvSpPr/>
            <p:nvPr/>
          </p:nvSpPr>
          <p:spPr>
            <a:xfrm>
              <a:off x="32649468" y="11164025"/>
              <a:ext cx="372600" cy="5366700"/>
            </a:xfrm>
            <a:prstGeom prst="rightBracket">
              <a:avLst>
                <a:gd name="adj" fmla="val 8333"/>
              </a:avLst>
            </a:prstGeom>
            <a:noFill/>
            <a:ln w="152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107"/>
            <p:cNvSpPr/>
            <p:nvPr/>
          </p:nvSpPr>
          <p:spPr>
            <a:xfrm>
              <a:off x="33688800" y="11164025"/>
              <a:ext cx="372600" cy="5366700"/>
            </a:xfrm>
            <a:prstGeom prst="rightBracket">
              <a:avLst>
                <a:gd name="adj" fmla="val 8333"/>
              </a:avLst>
            </a:prstGeom>
            <a:noFill/>
            <a:ln w="152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107"/>
            <p:cNvSpPr txBox="1"/>
            <p:nvPr/>
          </p:nvSpPr>
          <p:spPr>
            <a:xfrm>
              <a:off x="24487640" y="11164025"/>
              <a:ext cx="668100" cy="53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1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2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3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107"/>
            <p:cNvSpPr txBox="1"/>
            <p:nvPr/>
          </p:nvSpPr>
          <p:spPr>
            <a:xfrm>
              <a:off x="27901138" y="11164025"/>
              <a:ext cx="668100" cy="53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2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3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4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107"/>
            <p:cNvSpPr txBox="1"/>
            <p:nvPr/>
          </p:nvSpPr>
          <p:spPr>
            <a:xfrm>
              <a:off x="31314635" y="11164025"/>
              <a:ext cx="668100" cy="53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3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4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5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110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 b="1" dirty="0"/>
              <a:t>Problem</a:t>
            </a:r>
            <a:r>
              <a:rPr lang="en-US" dirty="0"/>
              <a:t>: (Column 1 - Column 2) x Column 3: </a:t>
            </a: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 u="sng" dirty="0"/>
              <a:t>Sequential:</a:t>
            </a:r>
            <a:r>
              <a:rPr lang="en-US" dirty="0"/>
              <a:t> </a:t>
            </a:r>
            <a:endParaRPr dirty="0"/>
          </a:p>
          <a:p>
            <a:pPr marL="457200" lvl="0" indent="-685800" algn="l" rtl="0">
              <a:spcBef>
                <a:spcPts val="3000"/>
              </a:spcBef>
              <a:spcAft>
                <a:spcPts val="0"/>
              </a:spcAft>
              <a:buSzPts val="7200"/>
              <a:buAutoNum type="arabicPeriod"/>
            </a:pPr>
            <a:r>
              <a:rPr lang="en-US" sz="7200" dirty="0"/>
              <a:t>(1 - 2) x 3 = -3</a:t>
            </a:r>
            <a:endParaRPr sz="7200" dirty="0"/>
          </a:p>
          <a:p>
            <a:pPr marL="457200" lvl="0" indent="-685800" algn="l" rtl="0">
              <a:spcBef>
                <a:spcPts val="0"/>
              </a:spcBef>
              <a:spcAft>
                <a:spcPts val="0"/>
              </a:spcAft>
              <a:buSzPts val="7200"/>
              <a:buAutoNum type="arabicPeriod"/>
            </a:pPr>
            <a:r>
              <a:rPr lang="en-US" sz="7200" dirty="0"/>
              <a:t>(2 - 3) x 4 = -4</a:t>
            </a:r>
            <a:endParaRPr sz="7200" dirty="0"/>
          </a:p>
          <a:p>
            <a:pPr marL="457200" lvl="0" indent="-685800" algn="l" rtl="0">
              <a:spcBef>
                <a:spcPts val="0"/>
              </a:spcBef>
              <a:spcAft>
                <a:spcPts val="0"/>
              </a:spcAft>
              <a:buSzPts val="7200"/>
              <a:buAutoNum type="arabicPeriod"/>
            </a:pPr>
            <a:r>
              <a:rPr lang="en-US" sz="7200" dirty="0"/>
              <a:t>(3 - 4) x 5 = -5</a:t>
            </a:r>
            <a:endParaRPr sz="7200"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sz="7200"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chemeClr val="lt2"/>
                </a:solidFill>
              </a:rPr>
              <a:t>Parallel</a:t>
            </a:r>
            <a:r>
              <a:rPr lang="en-US" dirty="0">
                <a:solidFill>
                  <a:schemeClr val="lt2"/>
                </a:solidFill>
              </a:rPr>
              <a:t> (able to leverage vector operations): 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161" name="Google Shape;1161;p110"/>
          <p:cNvSpPr txBox="1"/>
          <p:nvPr/>
        </p:nvSpPr>
        <p:spPr>
          <a:xfrm>
            <a:off x="2514600" y="14336075"/>
            <a:ext cx="13752600" cy="20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0" b="1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                 ) </a:t>
            </a:r>
            <a:endParaRPr kumimoji="0" sz="10000" b="1" i="0" u="none" strike="noStrike" kern="0" cap="none" spc="0" normalizeH="0" baseline="0" noProof="0">
              <a:ln>
                <a:noFill/>
              </a:ln>
              <a:solidFill>
                <a:srgbClr val="CDCDCD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62" name="Google Shape;1162;p110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Basic Idea</a:t>
            </a:r>
            <a:endParaRPr/>
          </a:p>
        </p:txBody>
      </p:sp>
      <p:sp>
        <p:nvSpPr>
          <p:cNvPr id="1163" name="Google Shape;1163;p110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Vectorized operations are typically much faster than equivalent loops or iterations</a:t>
            </a:r>
            <a:endParaRPr/>
          </a:p>
        </p:txBody>
      </p:sp>
      <p:graphicFrame>
        <p:nvGraphicFramePr>
          <p:cNvPr id="1164" name="Google Shape;1164;p110"/>
          <p:cNvGraphicFramePr/>
          <p:nvPr>
            <p:extLst>
              <p:ext uri="{D42A27DB-BD31-4B8C-83A1-F6EECF244321}">
                <p14:modId xmlns:p14="http://schemas.microsoft.com/office/powerpoint/2010/main" val="2941698334"/>
              </p:ext>
            </p:extLst>
          </p:nvPr>
        </p:nvGraphicFramePr>
        <p:xfrm>
          <a:off x="20308927" y="4846325"/>
          <a:ext cx="13752475" cy="5366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00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84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02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0" b="0" u="none" strike="noStrike" cap="none">
                        <a:solidFill>
                          <a:schemeClr val="dk1"/>
                        </a:solidFill>
                        <a:latin typeface="NVIDIA Sans Medium"/>
                        <a:ea typeface="NVIDIA Sans Medium"/>
                        <a:cs typeface="NVIDIA Sans Medium"/>
                        <a:sym typeface="NVIDIA Sans Medium"/>
                      </a:endParaRPr>
                    </a:p>
                  </a:txBody>
                  <a:tcPr marL="365750" marR="182875" marT="152400" marB="1524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b="0">
                          <a:solidFill>
                            <a:schemeClr val="dk1"/>
                          </a:solidFill>
                          <a:latin typeface="NVIDIA Sans Medium"/>
                          <a:ea typeface="NVIDIA Sans Medium"/>
                          <a:cs typeface="NVIDIA Sans Medium"/>
                          <a:sym typeface="NVIDIA Sans Medium"/>
                        </a:rPr>
                        <a:t>Column 1</a:t>
                      </a:r>
                      <a:endParaRPr/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b="0">
                          <a:solidFill>
                            <a:schemeClr val="dk1"/>
                          </a:solidFill>
                          <a:latin typeface="NVIDIA Sans Medium"/>
                          <a:ea typeface="NVIDIA Sans Medium"/>
                          <a:cs typeface="NVIDIA Sans Medium"/>
                          <a:sym typeface="NVIDIA Sans Medium"/>
                        </a:rPr>
                        <a:t>Column 2</a:t>
                      </a:r>
                      <a:endParaRPr sz="4000" b="0">
                        <a:solidFill>
                          <a:schemeClr val="dk1"/>
                        </a:solidFill>
                        <a:latin typeface="NVIDIA Sans Medium"/>
                        <a:ea typeface="NVIDIA Sans Medium"/>
                        <a:cs typeface="NVIDIA Sans Medium"/>
                        <a:sym typeface="NVIDIA Sans Medium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b="0">
                          <a:solidFill>
                            <a:schemeClr val="dk1"/>
                          </a:solidFill>
                          <a:latin typeface="NVIDIA Sans Medium"/>
                          <a:ea typeface="NVIDIA Sans Medium"/>
                          <a:cs typeface="NVIDIA Sans Medium"/>
                          <a:sym typeface="NVIDIA Sans Medium"/>
                        </a:rPr>
                        <a:t>Column 3</a:t>
                      </a:r>
                      <a:endParaRPr sz="4000" b="0">
                        <a:solidFill>
                          <a:schemeClr val="dk1"/>
                        </a:solidFill>
                        <a:latin typeface="NVIDIA Sans Medium"/>
                        <a:ea typeface="NVIDIA Sans Medium"/>
                        <a:cs typeface="NVIDIA Sans Medium"/>
                        <a:sym typeface="NVIDIA Sans Medium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1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Row 1</a:t>
                      </a:r>
                      <a:endParaRPr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1</a:t>
                      </a:r>
                      <a:endParaRPr sz="3600">
                        <a:solidFill>
                          <a:schemeClr val="lt1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2</a:t>
                      </a:r>
                      <a:endParaRPr sz="3600">
                        <a:solidFill>
                          <a:schemeClr val="lt1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3</a:t>
                      </a:r>
                      <a:endParaRPr sz="3600">
                        <a:solidFill>
                          <a:schemeClr val="lt1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1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600"/>
                        <a:buFont typeface="NVIDIA Sans"/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Row 2</a:t>
                      </a:r>
                      <a:endParaRPr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2</a:t>
                      </a:r>
                      <a:endParaRPr sz="3600" u="none" strike="noStrike" cap="none">
                        <a:solidFill>
                          <a:schemeClr val="lt1"/>
                        </a:solidFill>
                        <a:latin typeface="NVIDIA Sans" panose="020B0503020203020204" pitchFamily="34" charset="0"/>
                        <a:ea typeface="NVIDIA Sans"/>
                        <a:cs typeface="NVIDIA Sans" panose="020B0503020203020204" pitchFamily="34" charset="0"/>
                        <a:sym typeface="NVIDIA Sans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3</a:t>
                      </a:r>
                      <a:endParaRPr sz="3600">
                        <a:solidFill>
                          <a:schemeClr val="lt1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4</a:t>
                      </a:r>
                      <a:endParaRPr sz="3600">
                        <a:solidFill>
                          <a:schemeClr val="lt1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21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600"/>
                        <a:buFont typeface="NVIDIA Sans"/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Row 3</a:t>
                      </a:r>
                      <a:endParaRPr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3</a:t>
                      </a:r>
                      <a:endParaRPr sz="3600" u="none" strike="noStrike" cap="none">
                        <a:solidFill>
                          <a:schemeClr val="lt1"/>
                        </a:solidFill>
                        <a:latin typeface="NVIDIA Sans" panose="020B0503020203020204" pitchFamily="34" charset="0"/>
                        <a:ea typeface="NVIDIA Sans"/>
                        <a:cs typeface="NVIDIA Sans" panose="020B0503020203020204" pitchFamily="34" charset="0"/>
                        <a:sym typeface="NVIDIA Sans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4</a:t>
                      </a:r>
                      <a:endParaRPr sz="3600">
                        <a:solidFill>
                          <a:schemeClr val="lt1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>
                          <a:solidFill>
                            <a:schemeClr val="lt1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5</a:t>
                      </a:r>
                      <a:endParaRPr sz="3600" dirty="0">
                        <a:solidFill>
                          <a:schemeClr val="lt1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165" name="Google Shape;1165;p110"/>
          <p:cNvGrpSpPr/>
          <p:nvPr/>
        </p:nvGrpSpPr>
        <p:grpSpPr>
          <a:xfrm>
            <a:off x="3123228" y="12674525"/>
            <a:ext cx="2313325" cy="5366700"/>
            <a:chOff x="26861805" y="11164025"/>
            <a:chExt cx="2746765" cy="5366700"/>
          </a:xfrm>
        </p:grpSpPr>
        <p:sp>
          <p:nvSpPr>
            <p:cNvPr id="1166" name="Google Shape;1166;p110"/>
            <p:cNvSpPr/>
            <p:nvPr/>
          </p:nvSpPr>
          <p:spPr>
            <a:xfrm>
              <a:off x="26861805" y="11164025"/>
              <a:ext cx="372600" cy="5366700"/>
            </a:xfrm>
            <a:prstGeom prst="leftBracket">
              <a:avLst>
                <a:gd name="adj" fmla="val 8333"/>
              </a:avLst>
            </a:prstGeom>
            <a:noFill/>
            <a:ln w="152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110"/>
            <p:cNvSpPr/>
            <p:nvPr/>
          </p:nvSpPr>
          <p:spPr>
            <a:xfrm>
              <a:off x="29235970" y="11164025"/>
              <a:ext cx="372600" cy="5366700"/>
            </a:xfrm>
            <a:prstGeom prst="rightBracket">
              <a:avLst>
                <a:gd name="adj" fmla="val 8333"/>
              </a:avLst>
            </a:prstGeom>
            <a:noFill/>
            <a:ln w="152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110"/>
            <p:cNvSpPr txBox="1"/>
            <p:nvPr/>
          </p:nvSpPr>
          <p:spPr>
            <a:xfrm>
              <a:off x="27901138" y="11164025"/>
              <a:ext cx="668100" cy="53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CDCDCD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1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CDCDCD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2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CDCDCD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3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69" name="Google Shape;1169;p110"/>
          <p:cNvGrpSpPr/>
          <p:nvPr/>
        </p:nvGrpSpPr>
        <p:grpSpPr>
          <a:xfrm>
            <a:off x="6592630" y="12674525"/>
            <a:ext cx="2313325" cy="5366700"/>
            <a:chOff x="23448308" y="11164025"/>
            <a:chExt cx="2746765" cy="5366700"/>
          </a:xfrm>
        </p:grpSpPr>
        <p:sp>
          <p:nvSpPr>
            <p:cNvPr id="1170" name="Google Shape;1170;p110"/>
            <p:cNvSpPr/>
            <p:nvPr/>
          </p:nvSpPr>
          <p:spPr>
            <a:xfrm>
              <a:off x="25822473" y="11164025"/>
              <a:ext cx="372600" cy="5366700"/>
            </a:xfrm>
            <a:prstGeom prst="rightBracket">
              <a:avLst>
                <a:gd name="adj" fmla="val 8333"/>
              </a:avLst>
            </a:prstGeom>
            <a:noFill/>
            <a:ln w="152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110"/>
            <p:cNvSpPr/>
            <p:nvPr/>
          </p:nvSpPr>
          <p:spPr>
            <a:xfrm>
              <a:off x="23448308" y="11164025"/>
              <a:ext cx="372600" cy="5366700"/>
            </a:xfrm>
            <a:prstGeom prst="leftBracket">
              <a:avLst>
                <a:gd name="adj" fmla="val 8333"/>
              </a:avLst>
            </a:prstGeom>
            <a:noFill/>
            <a:ln w="152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110"/>
            <p:cNvSpPr txBox="1"/>
            <p:nvPr/>
          </p:nvSpPr>
          <p:spPr>
            <a:xfrm>
              <a:off x="24487640" y="11164025"/>
              <a:ext cx="668100" cy="53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CDCDCD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2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CDCDCD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3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CDCDCD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4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73" name="Google Shape;1173;p110"/>
          <p:cNvSpPr/>
          <p:nvPr/>
        </p:nvSpPr>
        <p:spPr>
          <a:xfrm>
            <a:off x="5459213" y="15038375"/>
            <a:ext cx="1133400" cy="639000"/>
          </a:xfrm>
          <a:prstGeom prst="mathMinus">
            <a:avLst>
              <a:gd name="adj1" fmla="val 2352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74" name="Google Shape;1174;p110"/>
          <p:cNvSpPr/>
          <p:nvPr/>
        </p:nvSpPr>
        <p:spPr>
          <a:xfrm>
            <a:off x="14102550" y="15038375"/>
            <a:ext cx="1133400" cy="6390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175" name="Google Shape;1175;p110"/>
          <p:cNvGrpSpPr/>
          <p:nvPr/>
        </p:nvGrpSpPr>
        <p:grpSpPr>
          <a:xfrm>
            <a:off x="15453405" y="12674525"/>
            <a:ext cx="2313325" cy="5366700"/>
            <a:chOff x="23448308" y="11164025"/>
            <a:chExt cx="2746765" cy="5366700"/>
          </a:xfrm>
        </p:grpSpPr>
        <p:sp>
          <p:nvSpPr>
            <p:cNvPr id="1176" name="Google Shape;1176;p110"/>
            <p:cNvSpPr/>
            <p:nvPr/>
          </p:nvSpPr>
          <p:spPr>
            <a:xfrm>
              <a:off x="25822473" y="11164025"/>
              <a:ext cx="372600" cy="5366700"/>
            </a:xfrm>
            <a:prstGeom prst="rightBracket">
              <a:avLst>
                <a:gd name="adj" fmla="val 8333"/>
              </a:avLst>
            </a:prstGeom>
            <a:noFill/>
            <a:ln w="152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110"/>
            <p:cNvSpPr/>
            <p:nvPr/>
          </p:nvSpPr>
          <p:spPr>
            <a:xfrm>
              <a:off x="23448308" y="11164025"/>
              <a:ext cx="372600" cy="5366700"/>
            </a:xfrm>
            <a:prstGeom prst="leftBracket">
              <a:avLst>
                <a:gd name="adj" fmla="val 8333"/>
              </a:avLst>
            </a:prstGeom>
            <a:noFill/>
            <a:ln w="152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110"/>
            <p:cNvSpPr txBox="1"/>
            <p:nvPr/>
          </p:nvSpPr>
          <p:spPr>
            <a:xfrm>
              <a:off x="24089860" y="11164025"/>
              <a:ext cx="1531200" cy="53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 dirty="0">
                  <a:ln>
                    <a:noFill/>
                  </a:ln>
                  <a:solidFill>
                    <a:srgbClr val="CDCDCD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-3</a:t>
              </a:r>
              <a:endParaRPr kumimoji="0" sz="7200" b="0" i="0" u="none" strike="noStrike" kern="0" cap="none" spc="0" normalizeH="0" baseline="0" noProof="0" dirty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 dirty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 dirty="0">
                  <a:ln>
                    <a:noFill/>
                  </a:ln>
                  <a:solidFill>
                    <a:srgbClr val="CDCDCD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-4</a:t>
              </a:r>
              <a:endParaRPr kumimoji="0" sz="7200" b="0" i="0" u="none" strike="noStrike" kern="0" cap="none" spc="0" normalizeH="0" baseline="0" noProof="0" dirty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 dirty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 dirty="0">
                  <a:ln>
                    <a:noFill/>
                  </a:ln>
                  <a:solidFill>
                    <a:srgbClr val="CDCDCD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-5</a:t>
              </a:r>
              <a:endParaRPr kumimoji="0" sz="7200" b="0" i="0" u="none" strike="noStrike" kern="0" cap="none" spc="0" normalizeH="0" baseline="0" noProof="0" dirty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 dirty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79" name="Google Shape;1179;p110"/>
          <p:cNvSpPr/>
          <p:nvPr/>
        </p:nvSpPr>
        <p:spPr>
          <a:xfrm>
            <a:off x="13585600" y="14336075"/>
            <a:ext cx="372600" cy="2043600"/>
          </a:xfrm>
          <a:prstGeom prst="rightBracket">
            <a:avLst>
              <a:gd name="adj" fmla="val 8333"/>
            </a:avLst>
          </a:prstGeom>
          <a:noFill/>
          <a:ln w="152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80" name="Google Shape;1180;p110"/>
          <p:cNvSpPr/>
          <p:nvPr/>
        </p:nvSpPr>
        <p:spPr>
          <a:xfrm>
            <a:off x="10754663" y="14336075"/>
            <a:ext cx="372600" cy="2043600"/>
          </a:xfrm>
          <a:prstGeom prst="leftBracket">
            <a:avLst>
              <a:gd name="adj" fmla="val 8333"/>
            </a:avLst>
          </a:prstGeom>
          <a:noFill/>
          <a:ln w="152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81" name="Google Shape;1181;p110"/>
          <p:cNvSpPr txBox="1"/>
          <p:nvPr/>
        </p:nvSpPr>
        <p:spPr>
          <a:xfrm>
            <a:off x="10962513" y="14653775"/>
            <a:ext cx="27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72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3 4 5</a:t>
            </a:r>
            <a:endParaRPr kumimoji="0" sz="7200" b="0" i="0" u="none" strike="noStrike" kern="0" cap="none" spc="0" normalizeH="0" baseline="0" noProof="0">
              <a:ln>
                <a:noFill/>
              </a:ln>
              <a:solidFill>
                <a:srgbClr val="CDCDCD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82" name="Google Shape;1182;p110"/>
          <p:cNvSpPr/>
          <p:nvPr/>
        </p:nvSpPr>
        <p:spPr>
          <a:xfrm>
            <a:off x="9468600" y="14784425"/>
            <a:ext cx="1133400" cy="11469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183" name="Google Shape;1183;p110"/>
          <p:cNvGrpSpPr/>
          <p:nvPr/>
        </p:nvGrpSpPr>
        <p:grpSpPr>
          <a:xfrm>
            <a:off x="21358950" y="12674525"/>
            <a:ext cx="11652425" cy="5366700"/>
            <a:chOff x="22408975" y="11164025"/>
            <a:chExt cx="11652425" cy="5366700"/>
          </a:xfrm>
        </p:grpSpPr>
        <p:sp>
          <p:nvSpPr>
            <p:cNvPr id="1184" name="Google Shape;1184;p110"/>
            <p:cNvSpPr/>
            <p:nvPr/>
          </p:nvSpPr>
          <p:spPr>
            <a:xfrm>
              <a:off x="22408975" y="11164025"/>
              <a:ext cx="372600" cy="5366700"/>
            </a:xfrm>
            <a:prstGeom prst="leftBracket">
              <a:avLst>
                <a:gd name="adj" fmla="val 8333"/>
              </a:avLst>
            </a:prstGeom>
            <a:noFill/>
            <a:ln w="152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110"/>
            <p:cNvSpPr/>
            <p:nvPr/>
          </p:nvSpPr>
          <p:spPr>
            <a:xfrm>
              <a:off x="25822473" y="11164025"/>
              <a:ext cx="372600" cy="5366700"/>
            </a:xfrm>
            <a:prstGeom prst="rightBracket">
              <a:avLst>
                <a:gd name="adj" fmla="val 8333"/>
              </a:avLst>
            </a:prstGeom>
            <a:noFill/>
            <a:ln w="152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110"/>
            <p:cNvSpPr/>
            <p:nvPr/>
          </p:nvSpPr>
          <p:spPr>
            <a:xfrm>
              <a:off x="23448308" y="11164025"/>
              <a:ext cx="372600" cy="5366700"/>
            </a:xfrm>
            <a:prstGeom prst="leftBracket">
              <a:avLst>
                <a:gd name="adj" fmla="val 8333"/>
              </a:avLst>
            </a:prstGeom>
            <a:noFill/>
            <a:ln w="152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110"/>
            <p:cNvSpPr/>
            <p:nvPr/>
          </p:nvSpPr>
          <p:spPr>
            <a:xfrm>
              <a:off x="26861805" y="11164025"/>
              <a:ext cx="372600" cy="5366700"/>
            </a:xfrm>
            <a:prstGeom prst="leftBracket">
              <a:avLst>
                <a:gd name="adj" fmla="val 8333"/>
              </a:avLst>
            </a:prstGeom>
            <a:noFill/>
            <a:ln w="152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110"/>
            <p:cNvSpPr/>
            <p:nvPr/>
          </p:nvSpPr>
          <p:spPr>
            <a:xfrm>
              <a:off x="30275303" y="11164025"/>
              <a:ext cx="372600" cy="5366700"/>
            </a:xfrm>
            <a:prstGeom prst="leftBracket">
              <a:avLst>
                <a:gd name="adj" fmla="val 8333"/>
              </a:avLst>
            </a:prstGeom>
            <a:noFill/>
            <a:ln w="152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110"/>
            <p:cNvSpPr/>
            <p:nvPr/>
          </p:nvSpPr>
          <p:spPr>
            <a:xfrm>
              <a:off x="29235970" y="11164025"/>
              <a:ext cx="372600" cy="5366700"/>
            </a:xfrm>
            <a:prstGeom prst="rightBracket">
              <a:avLst>
                <a:gd name="adj" fmla="val 8333"/>
              </a:avLst>
            </a:prstGeom>
            <a:noFill/>
            <a:ln w="152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110"/>
            <p:cNvSpPr/>
            <p:nvPr/>
          </p:nvSpPr>
          <p:spPr>
            <a:xfrm>
              <a:off x="32649468" y="11164025"/>
              <a:ext cx="372600" cy="5366700"/>
            </a:xfrm>
            <a:prstGeom prst="rightBracket">
              <a:avLst>
                <a:gd name="adj" fmla="val 8333"/>
              </a:avLst>
            </a:prstGeom>
            <a:noFill/>
            <a:ln w="152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110"/>
            <p:cNvSpPr/>
            <p:nvPr/>
          </p:nvSpPr>
          <p:spPr>
            <a:xfrm>
              <a:off x="33688800" y="11164025"/>
              <a:ext cx="372600" cy="5366700"/>
            </a:xfrm>
            <a:prstGeom prst="rightBracket">
              <a:avLst>
                <a:gd name="adj" fmla="val 8333"/>
              </a:avLst>
            </a:prstGeom>
            <a:noFill/>
            <a:ln w="152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110"/>
            <p:cNvSpPr txBox="1"/>
            <p:nvPr/>
          </p:nvSpPr>
          <p:spPr>
            <a:xfrm>
              <a:off x="24487640" y="11164025"/>
              <a:ext cx="668100" cy="53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CDCDCD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1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CDCDCD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2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CDCDCD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3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110"/>
            <p:cNvSpPr txBox="1"/>
            <p:nvPr/>
          </p:nvSpPr>
          <p:spPr>
            <a:xfrm>
              <a:off x="27901138" y="11164025"/>
              <a:ext cx="668100" cy="53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CDCDCD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2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CDCDCD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3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CDCDCD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4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110"/>
            <p:cNvSpPr txBox="1"/>
            <p:nvPr/>
          </p:nvSpPr>
          <p:spPr>
            <a:xfrm>
              <a:off x="31314635" y="11164025"/>
              <a:ext cx="668100" cy="53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CDCDCD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3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CDCDCD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4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CDCDCD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5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111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Basic Idea</a:t>
            </a:r>
            <a:endParaRPr/>
          </a:p>
        </p:txBody>
      </p:sp>
      <p:sp>
        <p:nvSpPr>
          <p:cNvPr id="1201" name="Google Shape;1201;p111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/>
              <a:t>Total performance scales with both vector width and number of cores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111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 b="1" dirty="0"/>
              <a:t>Problem</a:t>
            </a:r>
            <a:r>
              <a:rPr lang="en-US" dirty="0"/>
              <a:t>: (Column 1 - Column 2) x Column 3: </a:t>
            </a: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chemeClr val="lt2"/>
                </a:solidFill>
              </a:rPr>
              <a:t>Sequential:</a:t>
            </a:r>
            <a:r>
              <a:rPr lang="en-US" dirty="0">
                <a:solidFill>
                  <a:schemeClr val="lt2"/>
                </a:solidFill>
              </a:rPr>
              <a:t> </a:t>
            </a:r>
            <a:endParaRPr dirty="0">
              <a:solidFill>
                <a:schemeClr val="lt2"/>
              </a:solidFill>
            </a:endParaRPr>
          </a:p>
          <a:p>
            <a:pPr marL="457200" lvl="0" indent="-685800" algn="l" rtl="0">
              <a:spcBef>
                <a:spcPts val="3000"/>
              </a:spcBef>
              <a:spcAft>
                <a:spcPts val="0"/>
              </a:spcAft>
              <a:buClr>
                <a:schemeClr val="lt2"/>
              </a:buClr>
              <a:buSzPts val="7200"/>
              <a:buAutoNum type="arabicPeriod"/>
            </a:pPr>
            <a:r>
              <a:rPr lang="en-US" sz="7200" dirty="0">
                <a:solidFill>
                  <a:schemeClr val="lt2"/>
                </a:solidFill>
              </a:rPr>
              <a:t>(1 - 2) x 3 = -3</a:t>
            </a:r>
            <a:endParaRPr sz="7200" dirty="0">
              <a:solidFill>
                <a:schemeClr val="lt2"/>
              </a:solidFill>
            </a:endParaRPr>
          </a:p>
          <a:p>
            <a:pPr marL="457200" lvl="0" indent="-6858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AutoNum type="arabicPeriod"/>
            </a:pPr>
            <a:r>
              <a:rPr lang="en-US" sz="7200" dirty="0">
                <a:solidFill>
                  <a:schemeClr val="lt2"/>
                </a:solidFill>
              </a:rPr>
              <a:t>(2 - 3) x 4 = -4</a:t>
            </a:r>
            <a:endParaRPr sz="7200" dirty="0">
              <a:solidFill>
                <a:schemeClr val="lt2"/>
              </a:solidFill>
            </a:endParaRPr>
          </a:p>
          <a:p>
            <a:pPr marL="457200" lvl="0" indent="-6858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AutoNum type="arabicPeriod"/>
            </a:pPr>
            <a:r>
              <a:rPr lang="en-US" sz="7200" dirty="0">
                <a:solidFill>
                  <a:schemeClr val="lt2"/>
                </a:solidFill>
              </a:rPr>
              <a:t>(3 - 4) x 5 = -5</a:t>
            </a:r>
            <a:endParaRPr sz="7200" dirty="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sz="7200" dirty="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 u="sng" dirty="0"/>
              <a:t>Parallel</a:t>
            </a:r>
            <a:r>
              <a:rPr lang="en-US" dirty="0"/>
              <a:t> (able to leverage vector operations): </a:t>
            </a: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1203" name="Google Shape;1203;p111"/>
          <p:cNvGraphicFramePr/>
          <p:nvPr>
            <p:extLst>
              <p:ext uri="{D42A27DB-BD31-4B8C-83A1-F6EECF244321}">
                <p14:modId xmlns:p14="http://schemas.microsoft.com/office/powerpoint/2010/main" val="2854479772"/>
              </p:ext>
            </p:extLst>
          </p:nvPr>
        </p:nvGraphicFramePr>
        <p:xfrm>
          <a:off x="20308927" y="4846325"/>
          <a:ext cx="13752475" cy="5366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00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84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02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0" b="0" u="none" strike="noStrike" cap="none" dirty="0">
                        <a:solidFill>
                          <a:schemeClr val="dk1"/>
                        </a:solidFill>
                        <a:latin typeface="NVIDIA Sans Medium"/>
                        <a:ea typeface="NVIDIA Sans Medium"/>
                        <a:cs typeface="NVIDIA Sans Medium"/>
                        <a:sym typeface="NVIDIA Sans Medium"/>
                      </a:endParaRPr>
                    </a:p>
                  </a:txBody>
                  <a:tcPr marL="365750" marR="182875" marT="152400" marB="152400" anchor="ctr">
                    <a:lnL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b="0">
                          <a:solidFill>
                            <a:schemeClr val="dk1"/>
                          </a:solidFill>
                          <a:latin typeface="NVIDIA Sans Medium"/>
                          <a:ea typeface="NVIDIA Sans Medium"/>
                          <a:cs typeface="NVIDIA Sans Medium"/>
                          <a:sym typeface="NVIDIA Sans Medium"/>
                        </a:rPr>
                        <a:t>Column 1</a:t>
                      </a:r>
                      <a:endParaRPr/>
                    </a:p>
                  </a:txBody>
                  <a:tcPr marL="365750" marR="182875" marT="152400" marB="152400" anchor="ctr">
                    <a:lnL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b="0">
                          <a:solidFill>
                            <a:schemeClr val="dk1"/>
                          </a:solidFill>
                          <a:latin typeface="NVIDIA Sans Medium"/>
                          <a:ea typeface="NVIDIA Sans Medium"/>
                          <a:cs typeface="NVIDIA Sans Medium"/>
                          <a:sym typeface="NVIDIA Sans Medium"/>
                        </a:rPr>
                        <a:t>Column 2</a:t>
                      </a:r>
                      <a:endParaRPr sz="4000" b="0">
                        <a:solidFill>
                          <a:schemeClr val="dk1"/>
                        </a:solidFill>
                        <a:latin typeface="NVIDIA Sans Medium"/>
                        <a:ea typeface="NVIDIA Sans Medium"/>
                        <a:cs typeface="NVIDIA Sans Medium"/>
                        <a:sym typeface="NVIDIA Sans Medium"/>
                      </a:endParaRPr>
                    </a:p>
                  </a:txBody>
                  <a:tcPr marL="365750" marR="182875" marT="152400" marB="152400" anchor="ctr">
                    <a:lnL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b="0" dirty="0">
                          <a:solidFill>
                            <a:schemeClr val="dk1"/>
                          </a:solidFill>
                          <a:latin typeface="NVIDIA Sans Medium"/>
                          <a:ea typeface="NVIDIA Sans Medium"/>
                          <a:cs typeface="NVIDIA Sans Medium"/>
                          <a:sym typeface="NVIDIA Sans Medium"/>
                        </a:rPr>
                        <a:t>Column 3</a:t>
                      </a:r>
                      <a:endParaRPr sz="4000" b="0" dirty="0">
                        <a:solidFill>
                          <a:schemeClr val="dk1"/>
                        </a:solidFill>
                        <a:latin typeface="NVIDIA Sans Medium"/>
                        <a:ea typeface="NVIDIA Sans Medium"/>
                        <a:cs typeface="NVIDIA Sans Medium"/>
                        <a:sym typeface="NVIDIA Sans Medium"/>
                      </a:endParaRPr>
                    </a:p>
                  </a:txBody>
                  <a:tcPr marL="365750" marR="182875" marT="152400" marB="152400" anchor="ctr">
                    <a:lnL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1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>
                          <a:solidFill>
                            <a:srgbClr val="CDCDCD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Row 1</a:t>
                      </a:r>
                      <a:endParaRPr dirty="0">
                        <a:solidFill>
                          <a:srgbClr val="CDCDCD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>
                          <a:solidFill>
                            <a:srgbClr val="CDCDCD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1</a:t>
                      </a:r>
                      <a:endParaRPr sz="3600" dirty="0">
                        <a:solidFill>
                          <a:srgbClr val="CDCDCD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CDCDCD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2</a:t>
                      </a:r>
                      <a:endParaRPr sz="3600">
                        <a:solidFill>
                          <a:srgbClr val="CDCDCD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CDCDCD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3</a:t>
                      </a:r>
                      <a:endParaRPr sz="3600">
                        <a:solidFill>
                          <a:srgbClr val="CDCDCD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1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600"/>
                        <a:buFont typeface="NVIDIA Sans"/>
                        <a:buNone/>
                      </a:pPr>
                      <a:r>
                        <a:rPr lang="en-US" sz="3600">
                          <a:solidFill>
                            <a:srgbClr val="CDCDCD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Row 2</a:t>
                      </a:r>
                      <a:endParaRPr>
                        <a:solidFill>
                          <a:srgbClr val="CDCDCD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>
                          <a:solidFill>
                            <a:srgbClr val="CDCDCD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2</a:t>
                      </a:r>
                      <a:endParaRPr sz="3600" u="none" strike="noStrike" cap="none" dirty="0">
                        <a:solidFill>
                          <a:srgbClr val="CDCDCD"/>
                        </a:solidFill>
                        <a:latin typeface="NVIDIA Sans" panose="020B0503020203020204" pitchFamily="34" charset="0"/>
                        <a:ea typeface="NVIDIA Sans"/>
                        <a:cs typeface="NVIDIA Sans" panose="020B0503020203020204" pitchFamily="34" charset="0"/>
                        <a:sym typeface="NVIDIA Sans"/>
                      </a:endParaRPr>
                    </a:p>
                  </a:txBody>
                  <a:tcPr marL="365750" marR="182875" marT="152400" marB="152400" anchor="ctr">
                    <a:lnL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>
                          <a:solidFill>
                            <a:srgbClr val="CDCDCD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3</a:t>
                      </a:r>
                      <a:endParaRPr sz="3600" dirty="0">
                        <a:solidFill>
                          <a:srgbClr val="CDCDCD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>
                          <a:solidFill>
                            <a:srgbClr val="CDCDCD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4</a:t>
                      </a:r>
                      <a:endParaRPr sz="3600" dirty="0">
                        <a:solidFill>
                          <a:srgbClr val="CDCDCD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21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600"/>
                        <a:buFont typeface="NVIDIA Sans"/>
                        <a:buNone/>
                      </a:pPr>
                      <a:r>
                        <a:rPr lang="en-US" sz="3600">
                          <a:solidFill>
                            <a:srgbClr val="CDCDCD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Row 3</a:t>
                      </a:r>
                      <a:endParaRPr>
                        <a:solidFill>
                          <a:srgbClr val="CDCDCD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CDCDCD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3</a:t>
                      </a:r>
                      <a:endParaRPr sz="3600" u="none" strike="noStrike" cap="none">
                        <a:solidFill>
                          <a:srgbClr val="CDCDCD"/>
                        </a:solidFill>
                        <a:latin typeface="NVIDIA Sans" panose="020B0503020203020204" pitchFamily="34" charset="0"/>
                        <a:ea typeface="NVIDIA Sans"/>
                        <a:cs typeface="NVIDIA Sans" panose="020B0503020203020204" pitchFamily="34" charset="0"/>
                        <a:sym typeface="NVIDIA Sans"/>
                      </a:endParaRPr>
                    </a:p>
                  </a:txBody>
                  <a:tcPr marL="365750" marR="182875" marT="152400" marB="152400" anchor="ctr">
                    <a:lnL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>
                          <a:solidFill>
                            <a:srgbClr val="CDCDCD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4</a:t>
                      </a:r>
                      <a:endParaRPr sz="3600" dirty="0">
                        <a:solidFill>
                          <a:srgbClr val="CDCDCD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>
                          <a:solidFill>
                            <a:srgbClr val="CDCDCD"/>
                          </a:solidFill>
                          <a:latin typeface="NVIDIA Sans" panose="020B0503020203020204" pitchFamily="34" charset="0"/>
                          <a:cs typeface="NVIDIA Sans" panose="020B0503020203020204" pitchFamily="34" charset="0"/>
                        </a:rPr>
                        <a:t>5</a:t>
                      </a:r>
                      <a:endParaRPr sz="3600" dirty="0">
                        <a:solidFill>
                          <a:srgbClr val="CDCDCD"/>
                        </a:solidFill>
                        <a:latin typeface="NVIDIA Sans" panose="020B0503020203020204" pitchFamily="34" charset="0"/>
                        <a:cs typeface="NVIDIA Sans" panose="020B0503020203020204" pitchFamily="34" charset="0"/>
                      </a:endParaRPr>
                    </a:p>
                  </a:txBody>
                  <a:tcPr marL="365750" marR="182875" marT="152400" marB="152400" anchor="ctr">
                    <a:lnL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04" name="Google Shape;1204;p111"/>
          <p:cNvSpPr txBox="1"/>
          <p:nvPr/>
        </p:nvSpPr>
        <p:spPr>
          <a:xfrm>
            <a:off x="2514600" y="14336075"/>
            <a:ext cx="13752600" cy="20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                 ) </a:t>
            </a:r>
            <a:endParaRPr kumimoji="0" sz="10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205" name="Google Shape;1205;p111"/>
          <p:cNvGrpSpPr/>
          <p:nvPr/>
        </p:nvGrpSpPr>
        <p:grpSpPr>
          <a:xfrm>
            <a:off x="3123228" y="12674525"/>
            <a:ext cx="2313325" cy="5366700"/>
            <a:chOff x="26861805" y="11164025"/>
            <a:chExt cx="2746765" cy="5366700"/>
          </a:xfrm>
        </p:grpSpPr>
        <p:sp>
          <p:nvSpPr>
            <p:cNvPr id="1206" name="Google Shape;1206;p111"/>
            <p:cNvSpPr/>
            <p:nvPr/>
          </p:nvSpPr>
          <p:spPr>
            <a:xfrm>
              <a:off x="26861805" y="11164025"/>
              <a:ext cx="372600" cy="5366700"/>
            </a:xfrm>
            <a:prstGeom prst="leftBracket">
              <a:avLst>
                <a:gd name="adj" fmla="val 8333"/>
              </a:avLst>
            </a:prstGeom>
            <a:noFill/>
            <a:ln w="152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111"/>
            <p:cNvSpPr/>
            <p:nvPr/>
          </p:nvSpPr>
          <p:spPr>
            <a:xfrm>
              <a:off x="29235970" y="11164025"/>
              <a:ext cx="372600" cy="5366700"/>
            </a:xfrm>
            <a:prstGeom prst="rightBracket">
              <a:avLst>
                <a:gd name="adj" fmla="val 8333"/>
              </a:avLst>
            </a:prstGeom>
            <a:noFill/>
            <a:ln w="152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111"/>
            <p:cNvSpPr txBox="1"/>
            <p:nvPr/>
          </p:nvSpPr>
          <p:spPr>
            <a:xfrm>
              <a:off x="27901138" y="11164025"/>
              <a:ext cx="668100" cy="53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1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2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3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209" name="Google Shape;1209;p111"/>
          <p:cNvGrpSpPr/>
          <p:nvPr/>
        </p:nvGrpSpPr>
        <p:grpSpPr>
          <a:xfrm>
            <a:off x="6592630" y="12674525"/>
            <a:ext cx="2313325" cy="5366700"/>
            <a:chOff x="23448308" y="11164025"/>
            <a:chExt cx="2746765" cy="5366700"/>
          </a:xfrm>
        </p:grpSpPr>
        <p:sp>
          <p:nvSpPr>
            <p:cNvPr id="1210" name="Google Shape;1210;p111"/>
            <p:cNvSpPr/>
            <p:nvPr/>
          </p:nvSpPr>
          <p:spPr>
            <a:xfrm>
              <a:off x="25822473" y="11164025"/>
              <a:ext cx="372600" cy="5366700"/>
            </a:xfrm>
            <a:prstGeom prst="rightBracket">
              <a:avLst>
                <a:gd name="adj" fmla="val 8333"/>
              </a:avLst>
            </a:prstGeom>
            <a:noFill/>
            <a:ln w="152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111"/>
            <p:cNvSpPr/>
            <p:nvPr/>
          </p:nvSpPr>
          <p:spPr>
            <a:xfrm>
              <a:off x="23448308" y="11164025"/>
              <a:ext cx="372600" cy="5366700"/>
            </a:xfrm>
            <a:prstGeom prst="leftBracket">
              <a:avLst>
                <a:gd name="adj" fmla="val 8333"/>
              </a:avLst>
            </a:prstGeom>
            <a:noFill/>
            <a:ln w="152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111"/>
            <p:cNvSpPr txBox="1"/>
            <p:nvPr/>
          </p:nvSpPr>
          <p:spPr>
            <a:xfrm>
              <a:off x="24487640" y="11164025"/>
              <a:ext cx="668100" cy="53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2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3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4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13" name="Google Shape;1213;p111"/>
          <p:cNvSpPr/>
          <p:nvPr/>
        </p:nvSpPr>
        <p:spPr>
          <a:xfrm>
            <a:off x="5459213" y="15038375"/>
            <a:ext cx="1133400" cy="639000"/>
          </a:xfrm>
          <a:prstGeom prst="mathMinus">
            <a:avLst>
              <a:gd name="adj1" fmla="val 2352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14" name="Google Shape;1214;p111"/>
          <p:cNvSpPr/>
          <p:nvPr/>
        </p:nvSpPr>
        <p:spPr>
          <a:xfrm>
            <a:off x="14102550" y="15038375"/>
            <a:ext cx="1133400" cy="6390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215" name="Google Shape;1215;p111"/>
          <p:cNvGrpSpPr/>
          <p:nvPr/>
        </p:nvGrpSpPr>
        <p:grpSpPr>
          <a:xfrm>
            <a:off x="15453405" y="12674525"/>
            <a:ext cx="2313325" cy="5366700"/>
            <a:chOff x="23448308" y="11164025"/>
            <a:chExt cx="2746765" cy="5366700"/>
          </a:xfrm>
        </p:grpSpPr>
        <p:sp>
          <p:nvSpPr>
            <p:cNvPr id="1216" name="Google Shape;1216;p111"/>
            <p:cNvSpPr/>
            <p:nvPr/>
          </p:nvSpPr>
          <p:spPr>
            <a:xfrm>
              <a:off x="25822473" y="11164025"/>
              <a:ext cx="372600" cy="5366700"/>
            </a:xfrm>
            <a:prstGeom prst="rightBracket">
              <a:avLst>
                <a:gd name="adj" fmla="val 8333"/>
              </a:avLst>
            </a:prstGeom>
            <a:noFill/>
            <a:ln w="152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111"/>
            <p:cNvSpPr/>
            <p:nvPr/>
          </p:nvSpPr>
          <p:spPr>
            <a:xfrm>
              <a:off x="23448308" y="11164025"/>
              <a:ext cx="372600" cy="5366700"/>
            </a:xfrm>
            <a:prstGeom prst="leftBracket">
              <a:avLst>
                <a:gd name="adj" fmla="val 8333"/>
              </a:avLst>
            </a:prstGeom>
            <a:noFill/>
            <a:ln w="152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111"/>
            <p:cNvSpPr txBox="1"/>
            <p:nvPr/>
          </p:nvSpPr>
          <p:spPr>
            <a:xfrm>
              <a:off x="24089860" y="11164025"/>
              <a:ext cx="1531200" cy="53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-3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-4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-5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19" name="Google Shape;1219;p111"/>
          <p:cNvSpPr/>
          <p:nvPr/>
        </p:nvSpPr>
        <p:spPr>
          <a:xfrm>
            <a:off x="13585600" y="14336075"/>
            <a:ext cx="372600" cy="2043600"/>
          </a:xfrm>
          <a:prstGeom prst="rightBracket">
            <a:avLst>
              <a:gd name="adj" fmla="val 8333"/>
            </a:avLst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20" name="Google Shape;1220;p111"/>
          <p:cNvSpPr/>
          <p:nvPr/>
        </p:nvSpPr>
        <p:spPr>
          <a:xfrm>
            <a:off x="10754663" y="14336075"/>
            <a:ext cx="372600" cy="2043600"/>
          </a:xfrm>
          <a:prstGeom prst="leftBracket">
            <a:avLst>
              <a:gd name="adj" fmla="val 8333"/>
            </a:avLst>
          </a:prstGeom>
          <a:noFill/>
          <a:ln w="152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21" name="Google Shape;1221;p111"/>
          <p:cNvSpPr txBox="1"/>
          <p:nvPr/>
        </p:nvSpPr>
        <p:spPr>
          <a:xfrm>
            <a:off x="10962513" y="14653775"/>
            <a:ext cx="27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3 4 5</a:t>
            </a:r>
            <a:endParaRPr kumimoji="0" sz="7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22" name="Google Shape;1222;p111"/>
          <p:cNvSpPr/>
          <p:nvPr/>
        </p:nvSpPr>
        <p:spPr>
          <a:xfrm>
            <a:off x="9468600" y="14784425"/>
            <a:ext cx="1133400" cy="1146900"/>
          </a:xfrm>
          <a:prstGeom prst="mathMultiply">
            <a:avLst>
              <a:gd name="adj1" fmla="val 2352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223" name="Google Shape;1223;p111"/>
          <p:cNvGrpSpPr/>
          <p:nvPr/>
        </p:nvGrpSpPr>
        <p:grpSpPr>
          <a:xfrm>
            <a:off x="21358950" y="12674525"/>
            <a:ext cx="11652425" cy="5366700"/>
            <a:chOff x="22408975" y="11164025"/>
            <a:chExt cx="11652425" cy="5366700"/>
          </a:xfrm>
        </p:grpSpPr>
        <p:sp>
          <p:nvSpPr>
            <p:cNvPr id="1224" name="Google Shape;1224;p111"/>
            <p:cNvSpPr/>
            <p:nvPr/>
          </p:nvSpPr>
          <p:spPr>
            <a:xfrm>
              <a:off x="22408975" y="11164025"/>
              <a:ext cx="372600" cy="5366700"/>
            </a:xfrm>
            <a:prstGeom prst="leftBracket">
              <a:avLst>
                <a:gd name="adj" fmla="val 8333"/>
              </a:avLst>
            </a:prstGeom>
            <a:noFill/>
            <a:ln w="152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111"/>
            <p:cNvSpPr/>
            <p:nvPr/>
          </p:nvSpPr>
          <p:spPr>
            <a:xfrm>
              <a:off x="25822473" y="11164025"/>
              <a:ext cx="372600" cy="5366700"/>
            </a:xfrm>
            <a:prstGeom prst="rightBracket">
              <a:avLst>
                <a:gd name="adj" fmla="val 8333"/>
              </a:avLst>
            </a:prstGeom>
            <a:noFill/>
            <a:ln w="152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111"/>
            <p:cNvSpPr/>
            <p:nvPr/>
          </p:nvSpPr>
          <p:spPr>
            <a:xfrm>
              <a:off x="23448308" y="11164025"/>
              <a:ext cx="372600" cy="5366700"/>
            </a:xfrm>
            <a:prstGeom prst="leftBracket">
              <a:avLst>
                <a:gd name="adj" fmla="val 8333"/>
              </a:avLst>
            </a:prstGeom>
            <a:noFill/>
            <a:ln w="152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111"/>
            <p:cNvSpPr/>
            <p:nvPr/>
          </p:nvSpPr>
          <p:spPr>
            <a:xfrm>
              <a:off x="26861805" y="11164025"/>
              <a:ext cx="372600" cy="5366700"/>
            </a:xfrm>
            <a:prstGeom prst="leftBracket">
              <a:avLst>
                <a:gd name="adj" fmla="val 8333"/>
              </a:avLst>
            </a:prstGeom>
            <a:noFill/>
            <a:ln w="152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111"/>
            <p:cNvSpPr/>
            <p:nvPr/>
          </p:nvSpPr>
          <p:spPr>
            <a:xfrm>
              <a:off x="30275303" y="11164025"/>
              <a:ext cx="372600" cy="5366700"/>
            </a:xfrm>
            <a:prstGeom prst="leftBracket">
              <a:avLst>
                <a:gd name="adj" fmla="val 8333"/>
              </a:avLst>
            </a:prstGeom>
            <a:noFill/>
            <a:ln w="152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111"/>
            <p:cNvSpPr/>
            <p:nvPr/>
          </p:nvSpPr>
          <p:spPr>
            <a:xfrm>
              <a:off x="29235970" y="11164025"/>
              <a:ext cx="372600" cy="5366700"/>
            </a:xfrm>
            <a:prstGeom prst="rightBracket">
              <a:avLst>
                <a:gd name="adj" fmla="val 8333"/>
              </a:avLst>
            </a:prstGeom>
            <a:noFill/>
            <a:ln w="152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111"/>
            <p:cNvSpPr/>
            <p:nvPr/>
          </p:nvSpPr>
          <p:spPr>
            <a:xfrm>
              <a:off x="32649468" y="11164025"/>
              <a:ext cx="372600" cy="5366700"/>
            </a:xfrm>
            <a:prstGeom prst="rightBracket">
              <a:avLst>
                <a:gd name="adj" fmla="val 8333"/>
              </a:avLst>
            </a:prstGeom>
            <a:noFill/>
            <a:ln w="152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111"/>
            <p:cNvSpPr/>
            <p:nvPr/>
          </p:nvSpPr>
          <p:spPr>
            <a:xfrm>
              <a:off x="33688800" y="11164025"/>
              <a:ext cx="372600" cy="5366700"/>
            </a:xfrm>
            <a:prstGeom prst="rightBracket">
              <a:avLst>
                <a:gd name="adj" fmla="val 8333"/>
              </a:avLst>
            </a:prstGeom>
            <a:noFill/>
            <a:ln w="152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111"/>
            <p:cNvSpPr txBox="1"/>
            <p:nvPr/>
          </p:nvSpPr>
          <p:spPr>
            <a:xfrm>
              <a:off x="24487640" y="11164025"/>
              <a:ext cx="668100" cy="53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1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2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3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111"/>
            <p:cNvSpPr txBox="1"/>
            <p:nvPr/>
          </p:nvSpPr>
          <p:spPr>
            <a:xfrm>
              <a:off x="27901138" y="11164025"/>
              <a:ext cx="668100" cy="53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2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3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4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111"/>
            <p:cNvSpPr txBox="1"/>
            <p:nvPr/>
          </p:nvSpPr>
          <p:spPr>
            <a:xfrm>
              <a:off x="31314635" y="11164025"/>
              <a:ext cx="668100" cy="53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3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4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7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5</a:t>
              </a: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03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Accelerated Computing Swim Lanes</a:t>
            </a:r>
            <a:endParaRPr/>
          </a:p>
        </p:txBody>
      </p:sp>
      <p:sp>
        <p:nvSpPr>
          <p:cNvPr id="1075" name="Google Shape;1075;p103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RAPIDS makes GPU-acceleration more seamless while enabling specialization for maximum performance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6" name="Google Shape;1076;p103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77" name="Google Shape;1077;p103" descr="A close-up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9321"/>
          <a:stretch/>
        </p:blipFill>
        <p:spPr>
          <a:xfrm>
            <a:off x="4905200" y="4846325"/>
            <a:ext cx="26765589" cy="1365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104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Data Science Uses cuDF</a:t>
            </a:r>
            <a:endParaRPr/>
          </a:p>
        </p:txBody>
      </p:sp>
      <p:sp>
        <p:nvSpPr>
          <p:cNvPr id="1084" name="Google Shape;1084;p104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GPU </a:t>
            </a:r>
            <a:r>
              <a:rPr lang="en-US" dirty="0" err="1"/>
              <a:t>DataFrame</a:t>
            </a:r>
            <a:r>
              <a:rPr lang="en-US" dirty="0"/>
              <a:t> library accelerates ETL, analytical, and data processing for machine learning workflows</a:t>
            </a:r>
            <a:endParaRPr dirty="0"/>
          </a:p>
        </p:txBody>
      </p:sp>
      <p:pic>
        <p:nvPicPr>
          <p:cNvPr id="1086" name="Google Shape;108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6574" y="9780104"/>
            <a:ext cx="12274826" cy="87183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33;p111">
            <a:extLst>
              <a:ext uri="{FF2B5EF4-FFF2-40B4-BE49-F238E27FC236}">
                <a16:creationId xmlns:a16="http://schemas.microsoft.com/office/drawing/2014/main" id="{538704CD-23E4-68BA-2DD2-78F81B888CBA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 dirty="0"/>
              <a:t>Python interface to CUDA C++ libraries for loading, joining, aggregating, filtering, and otherwise manipulating data using a </a:t>
            </a:r>
            <a:r>
              <a:rPr lang="en-US" dirty="0" err="1"/>
              <a:t>DataFrame</a:t>
            </a:r>
            <a:r>
              <a:rPr lang="en-US" dirty="0"/>
              <a:t> style API</a:t>
            </a:r>
            <a:endParaRPr dirty="0"/>
          </a:p>
          <a:p>
            <a:pPr marL="457200" lvl="0" indent="-508000" algn="l" rtl="0">
              <a:spcBef>
                <a:spcPts val="300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Accelerated file readers for prevalent formats in data science</a:t>
            </a:r>
            <a:endParaRPr dirty="0"/>
          </a:p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Uses Apache Arrow columnar memory format as its internal data format for efficient processing of tabular data</a:t>
            </a:r>
            <a:endParaRPr dirty="0"/>
          </a:p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Powerful aggregation functions using </a:t>
            </a:r>
            <a:r>
              <a:rPr lang="en-US" dirty="0" err="1"/>
              <a:t>GroupBy</a:t>
            </a:r>
            <a:endParaRPr dirty="0"/>
          </a:p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Various string and list manipulation</a:t>
            </a:r>
            <a:endParaRPr dirty="0"/>
          </a:p>
          <a:p>
            <a:pPr marL="457200" lvl="0" indent="-508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Ability to write user-defined functions (UDFs), without needing to write CUDA code</a:t>
            </a:r>
            <a:endParaRPr dirty="0"/>
          </a:p>
          <a:p>
            <a:pPr marL="914400" lvl="1" indent="-482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dirty="0"/>
              <a:t>JIT compilation of User-Defined Functions (UDFs) using </a:t>
            </a:r>
            <a:r>
              <a:rPr lang="en-US" dirty="0" err="1"/>
              <a:t>Numba</a:t>
            </a: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 dirty="0"/>
              <a:t>Resulting in: </a:t>
            </a:r>
            <a:endParaRPr dirty="0"/>
          </a:p>
          <a:p>
            <a:pPr marL="457200" lvl="0" indent="-508000" algn="l" rtl="0">
              <a:lnSpc>
                <a:spcPct val="150000"/>
              </a:lnSpc>
              <a:spcBef>
                <a:spcPts val="300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Faster statistical analysis </a:t>
            </a:r>
            <a:endParaRPr dirty="0"/>
          </a:p>
          <a:p>
            <a:pPr marL="457200" lvl="0" indent="-508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Quicker response from interactive visualization</a:t>
            </a:r>
            <a:endParaRPr dirty="0"/>
          </a:p>
          <a:p>
            <a:pPr marL="457200" lvl="0" indent="-508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Data preparation for downstream ML tasks</a:t>
            </a:r>
            <a:endParaRPr dirty="0"/>
          </a:p>
          <a:p>
            <a:pPr marL="457200" lvl="0" indent="-508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Remove feature engineering bottlenecks</a:t>
            </a: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85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Workshop Overview</a:t>
            </a:r>
            <a:endParaRPr/>
          </a:p>
        </p:txBody>
      </p:sp>
      <p:sp>
        <p:nvSpPr>
          <p:cNvPr id="848" name="Google Shape;848;p85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 introduction to data science with a focus on speed and efficiency </a:t>
            </a:r>
            <a:endParaRPr/>
          </a:p>
        </p:txBody>
      </p:sp>
      <p:sp>
        <p:nvSpPr>
          <p:cNvPr id="849" name="Google Shape;849;p85"/>
          <p:cNvSpPr txBox="1">
            <a:spLocks noGrp="1"/>
          </p:cNvSpPr>
          <p:nvPr>
            <p:ph type="body" idx="2"/>
          </p:nvPr>
        </p:nvSpPr>
        <p:spPr>
          <a:xfrm>
            <a:off x="2514600" y="4846325"/>
            <a:ext cx="218472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 dirty="0"/>
              <a:t>Learning objectives: </a:t>
            </a:r>
            <a:endParaRPr dirty="0"/>
          </a:p>
          <a:p>
            <a:pPr marL="457200" lvl="0" indent="-508000" algn="l" rtl="0">
              <a:spcBef>
                <a:spcPts val="300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Understand the fundamental concepts of data science and parallel computing</a:t>
            </a:r>
            <a:endParaRPr dirty="0"/>
          </a:p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/>
              <a:t>Explore practical examples of accelerated data science pipelines</a:t>
            </a:r>
            <a:endParaRPr/>
          </a:p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Examine the methods used to achieve acceleration in data science and discuss their broader implications</a:t>
            </a: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 i="1" dirty="0"/>
              <a:t>This workshop will not cover statistical analysis, neural networks, and distributed computing</a:t>
            </a:r>
            <a:endParaRPr i="1" dirty="0"/>
          </a:p>
        </p:txBody>
      </p:sp>
      <p:pic>
        <p:nvPicPr>
          <p:cNvPr id="850" name="Google Shape;85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0176" y="10577050"/>
            <a:ext cx="27015651" cy="79213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51" name="Google Shape;851;p85"/>
          <p:cNvGraphicFramePr/>
          <p:nvPr/>
        </p:nvGraphicFramePr>
        <p:xfrm>
          <a:off x="24361639" y="4846325"/>
          <a:ext cx="9699750" cy="5324500"/>
        </p:xfrm>
        <a:graphic>
          <a:graphicData uri="http://schemas.openxmlformats.org/drawingml/2006/table">
            <a:tbl>
              <a:tblPr firstRow="1" bandRow="1">
                <a:noFill/>
                <a:tableStyleId>{1B71A5EE-7D44-4AD7-B5F5-DC278B895B87}</a:tableStyleId>
              </a:tblPr>
              <a:tblGrid>
                <a:gridCol w="340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5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35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0" b="0" u="none" strike="noStrike" cap="none">
                        <a:solidFill>
                          <a:schemeClr val="dk1"/>
                        </a:solidFill>
                        <a:latin typeface="NVIDIA Sans Medium"/>
                        <a:ea typeface="NVIDIA Sans Medium"/>
                        <a:cs typeface="NVIDIA Sans Medium"/>
                        <a:sym typeface="NVIDIA Sans Medium"/>
                      </a:endParaRPr>
                    </a:p>
                  </a:txBody>
                  <a:tcPr marL="365750" marR="182875" marT="152400" marB="1524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b="0">
                          <a:solidFill>
                            <a:schemeClr val="dk1"/>
                          </a:solidFill>
                          <a:latin typeface="NVIDIA Sans Medium"/>
                          <a:ea typeface="NVIDIA Sans Medium"/>
                          <a:cs typeface="NVIDIA Sans Medium"/>
                          <a:sym typeface="NVIDIA Sans Medium"/>
                        </a:rPr>
                        <a:t>Workshop Outline</a:t>
                      </a:r>
                      <a:endParaRPr/>
                    </a:p>
                  </a:txBody>
                  <a:tcPr marL="365750" marR="182875" marT="152400" marB="152400" anchor="ctr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7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</a:rPr>
                        <a:t>Task 1</a:t>
                      </a:r>
                      <a:endParaRPr/>
                    </a:p>
                  </a:txBody>
                  <a:tcPr marL="365750" marR="182875" marT="0" marB="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</a:rPr>
                        <a:t>Data science overview</a:t>
                      </a:r>
                      <a:endParaRPr sz="3600">
                        <a:solidFill>
                          <a:schemeClr val="lt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</a:rPr>
                        <a:t>Data manipulation</a:t>
                      </a:r>
                      <a:endParaRPr sz="3600">
                        <a:solidFill>
                          <a:schemeClr val="lt1"/>
                        </a:solidFill>
                      </a:endParaRPr>
                    </a:p>
                  </a:txBody>
                  <a:tcPr marL="365750" marR="182875" marT="0" marB="0" anchor="ctr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7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600"/>
                        <a:buFont typeface="NVIDIA Sans"/>
                        <a:buNone/>
                      </a:pPr>
                      <a:r>
                        <a:rPr lang="en-US" sz="3600" dirty="0">
                          <a:solidFill>
                            <a:schemeClr val="lt1"/>
                          </a:solidFill>
                        </a:rPr>
                        <a:t>Task 2</a:t>
                      </a:r>
                      <a:endParaRPr dirty="0"/>
                    </a:p>
                  </a:txBody>
                  <a:tcPr marL="365750" marR="182875" marT="0" marB="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Arial"/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</a:rPr>
                        <a:t>Graph analytics</a:t>
                      </a:r>
                      <a:endParaRPr sz="3600" u="none" strike="noStrike" cap="none">
                        <a:solidFill>
                          <a:schemeClr val="lt1"/>
                        </a:solidFill>
                        <a:latin typeface="NVIDIA Sans"/>
                        <a:ea typeface="NVIDIA Sans"/>
                        <a:cs typeface="NVIDIA Sans"/>
                        <a:sym typeface="NVIDIA Sans"/>
                      </a:endParaRPr>
                    </a:p>
                  </a:txBody>
                  <a:tcPr marL="365750" marR="182875" marT="0" marB="0" anchor="ctr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7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600"/>
                        <a:buFont typeface="NVIDIA Sans"/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</a:rPr>
                        <a:t>Task 3</a:t>
                      </a:r>
                      <a:endParaRPr/>
                    </a:p>
                  </a:txBody>
                  <a:tcPr marL="365750" marR="182875" marT="0" marB="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</a:rPr>
                        <a:t>Machine Learning</a:t>
                      </a:r>
                      <a:endParaRPr sz="3600" u="none" strike="noStrike" cap="none">
                        <a:solidFill>
                          <a:schemeClr val="lt1"/>
                        </a:solidFill>
                        <a:latin typeface="NVIDIA Sans"/>
                        <a:ea typeface="NVIDIA Sans"/>
                        <a:cs typeface="NVIDIA Sans"/>
                        <a:sym typeface="NVIDIA Sans"/>
                      </a:endParaRPr>
                    </a:p>
                  </a:txBody>
                  <a:tcPr marL="365750" marR="182875" marT="0" marB="0" anchor="ctr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7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600"/>
                        <a:buFont typeface="NVIDIA Sans"/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</a:rPr>
                        <a:t>Coding</a:t>
                      </a:r>
                      <a:endParaRPr sz="3600">
                        <a:solidFill>
                          <a:schemeClr val="lt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600"/>
                        <a:buFont typeface="NVIDIA Sans"/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</a:rPr>
                        <a:t>Assessment</a:t>
                      </a:r>
                      <a:endParaRPr/>
                    </a:p>
                  </a:txBody>
                  <a:tcPr marL="365750" marR="182875" marT="0" marB="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dirty="0">
                          <a:solidFill>
                            <a:schemeClr val="lt1"/>
                          </a:solidFill>
                        </a:rPr>
                        <a:t>Biodefense</a:t>
                      </a:r>
                      <a:endParaRPr sz="3600" u="none" strike="noStrike" cap="none" dirty="0">
                        <a:solidFill>
                          <a:schemeClr val="lt1"/>
                        </a:solidFill>
                        <a:latin typeface="NVIDIA Sans"/>
                        <a:ea typeface="NVIDIA Sans"/>
                        <a:cs typeface="NVIDIA Sans"/>
                        <a:sym typeface="NVIDIA Sans"/>
                      </a:endParaRPr>
                    </a:p>
                  </a:txBody>
                  <a:tcPr marL="365750" marR="182875" marT="0" marB="0" anchor="ctr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6">
          <a:extLst>
            <a:ext uri="{FF2B5EF4-FFF2-40B4-BE49-F238E27FC236}">
              <a16:creationId xmlns:a16="http://schemas.microsoft.com/office/drawing/2014/main" id="{B231B7CE-32F8-3D33-8111-318A7C145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137">
            <a:extLst>
              <a:ext uri="{FF2B5EF4-FFF2-40B4-BE49-F238E27FC236}">
                <a16:creationId xmlns:a16="http://schemas.microsoft.com/office/drawing/2014/main" id="{49FAF22F-8F65-E95A-D008-3A1A6BA9B5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Apache Arrow</a:t>
            </a:r>
            <a:endParaRPr/>
          </a:p>
        </p:txBody>
      </p:sp>
      <p:sp>
        <p:nvSpPr>
          <p:cNvPr id="1458" name="Google Shape;1458;p137">
            <a:extLst>
              <a:ext uri="{FF2B5EF4-FFF2-40B4-BE49-F238E27FC236}">
                <a16:creationId xmlns:a16="http://schemas.microsoft.com/office/drawing/2014/main" id="{F375F1A4-4AC2-E67D-467D-8E617AE3CB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Open-source, cross-language development platform for in-memory data processing and analytics</a:t>
            </a:r>
            <a:endParaRPr/>
          </a:p>
        </p:txBody>
      </p:sp>
      <p:sp>
        <p:nvSpPr>
          <p:cNvPr id="5" name="Google Shape;1242;p112">
            <a:extLst>
              <a:ext uri="{FF2B5EF4-FFF2-40B4-BE49-F238E27FC236}">
                <a16:creationId xmlns:a16="http://schemas.microsoft.com/office/drawing/2014/main" id="{DF9BAE32-DEF2-554D-9604-37ED059C89F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514600" y="4846325"/>
            <a:ext cx="16852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0800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Columnar Format</a:t>
            </a:r>
            <a:endParaRPr dirty="0"/>
          </a:p>
          <a:p>
            <a:pPr marL="914400" lvl="1" indent="-482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dirty="0"/>
              <a:t>Data is stored column-by-column instead of row-by-row</a:t>
            </a:r>
            <a:endParaRPr dirty="0"/>
          </a:p>
          <a:p>
            <a:pPr marL="914400" lvl="1" indent="-482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dirty="0"/>
              <a:t>Efficient compression by grouping similar data types together</a:t>
            </a:r>
            <a:endParaRPr dirty="0"/>
          </a:p>
          <a:p>
            <a:pPr marL="914400" lvl="1" indent="-482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dirty="0"/>
              <a:t>Leverages GPU strengths for vectorized processes using SIMD (single instruction, multiple data) operations</a:t>
            </a:r>
            <a:endParaRPr dirty="0"/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In-memory data structure specification</a:t>
            </a:r>
            <a:endParaRPr dirty="0"/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De-facto standard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 dirty="0"/>
              <a:t>Advantages: </a:t>
            </a:r>
            <a:endParaRPr dirty="0"/>
          </a:p>
          <a:p>
            <a:pPr marL="457200" lvl="0" indent="-50800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Fast access for operations like aggregation, filtering, and vectorized computations</a:t>
            </a:r>
            <a:endParaRPr dirty="0"/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Zero-copy data transfer - can be shared across tools without being serialized, deserialized, or duplicated </a:t>
            </a:r>
            <a:endParaRPr dirty="0"/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Reduced memory requirements enables efficient handling of large datasets</a:t>
            </a:r>
            <a:endParaRPr dirty="0"/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Integrates well with columnar file formats such as Parquet, allowing for efficient reading of data from disk</a:t>
            </a:r>
            <a:endParaRPr dirty="0"/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Interoperability</a:t>
            </a:r>
            <a:endParaRPr dirty="0"/>
          </a:p>
        </p:txBody>
      </p:sp>
      <p:pic>
        <p:nvPicPr>
          <p:cNvPr id="6" name="Google Shape;1243;p112">
            <a:extLst>
              <a:ext uri="{FF2B5EF4-FFF2-40B4-BE49-F238E27FC236}">
                <a16:creationId xmlns:a16="http://schemas.microsoft.com/office/drawing/2014/main" id="{CB833DAE-732E-EE4F-B6AA-1B299B2751F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67425" y="6461143"/>
            <a:ext cx="14693975" cy="10422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6932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111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GroupBy</a:t>
            </a:r>
            <a:r>
              <a:rPr lang="en-US" dirty="0"/>
              <a:t> Operations</a:t>
            </a:r>
            <a:endParaRPr dirty="0"/>
          </a:p>
        </p:txBody>
      </p:sp>
      <p:sp>
        <p:nvSpPr>
          <p:cNvPr id="1196" name="Google Shape;1196;p111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Split-apply-combine</a:t>
            </a:r>
            <a:endParaRPr/>
          </a:p>
        </p:txBody>
      </p:sp>
      <p:sp>
        <p:nvSpPr>
          <p:cNvPr id="4" name="Google Shape;1260;p114">
            <a:extLst>
              <a:ext uri="{FF2B5EF4-FFF2-40B4-BE49-F238E27FC236}">
                <a16:creationId xmlns:a16="http://schemas.microsoft.com/office/drawing/2014/main" id="{DA3C8197-7FF3-46B1-1C38-20DF4654C66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 dirty="0" err="1"/>
              <a:t>GroupBy</a:t>
            </a:r>
            <a:r>
              <a:rPr lang="en-US" dirty="0"/>
              <a:t> operations allow users to separate data into groups based on common characteristics or a defined criteria</a:t>
            </a:r>
            <a:endParaRPr dirty="0"/>
          </a:p>
          <a:p>
            <a:pPr marL="457200" lvl="0" indent="-50800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.</a:t>
            </a:r>
            <a:r>
              <a:rPr lang="en-US" dirty="0" err="1"/>
              <a:t>agg</a:t>
            </a:r>
            <a:r>
              <a:rPr lang="en-US" dirty="0"/>
              <a:t>/.aggregate - compute a summary statistic (or statistics) for each group</a:t>
            </a:r>
            <a:endParaRPr dirty="0"/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.transform - perform some group-specific computations and return a like-indexed object</a:t>
            </a:r>
            <a:endParaRPr dirty="0"/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.apply - apply function group-wise and combine the results together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50B5D2-C172-DFF6-6BCA-2049146F7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876" y="8990051"/>
            <a:ext cx="24824247" cy="950836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6275" y="4846325"/>
            <a:ext cx="30583450" cy="6734908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112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GroupBy</a:t>
            </a:r>
            <a:r>
              <a:rPr lang="en-US" dirty="0"/>
              <a:t> Operations</a:t>
            </a:r>
            <a:endParaRPr dirty="0"/>
          </a:p>
        </p:txBody>
      </p:sp>
      <p:sp>
        <p:nvSpPr>
          <p:cNvPr id="1206" name="Google Shape;1206;p112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for vector operations and minimize iterations</a:t>
            </a:r>
            <a:endParaRPr/>
          </a:p>
        </p:txBody>
      </p:sp>
      <p:sp>
        <p:nvSpPr>
          <p:cNvPr id="1207" name="Google Shape;1207;p112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113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1214" name="Google Shape;1214;p113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2996275" y="4846325"/>
            <a:ext cx="30583450" cy="6734908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Google Shape;1215;p113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GroupBy</a:t>
            </a:r>
            <a:r>
              <a:rPr lang="en-US" dirty="0"/>
              <a:t> Operations</a:t>
            </a:r>
            <a:endParaRPr dirty="0"/>
          </a:p>
        </p:txBody>
      </p:sp>
      <p:sp>
        <p:nvSpPr>
          <p:cNvPr id="1216" name="Google Shape;1216;p113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for vector operations and minimize iterations</a:t>
            </a:r>
            <a:endParaRPr/>
          </a:p>
        </p:txBody>
      </p:sp>
      <p:pic>
        <p:nvPicPr>
          <p:cNvPr id="1217" name="Google Shape;1217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6275" y="11793400"/>
            <a:ext cx="30583460" cy="67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124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 cuDF</a:t>
            </a:r>
            <a:endParaRPr/>
          </a:p>
        </p:txBody>
      </p:sp>
      <p:sp>
        <p:nvSpPr>
          <p:cNvPr id="1348" name="Google Shape;1348;p124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Enabler for popular DataFrame libraries</a:t>
            </a:r>
            <a:endParaRPr/>
          </a:p>
        </p:txBody>
      </p:sp>
      <p:sp>
        <p:nvSpPr>
          <p:cNvPr id="1349" name="Google Shape;1349;p124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 dirty="0"/>
              <a:t>Several ways to use </a:t>
            </a:r>
            <a:r>
              <a:rPr lang="en-US" dirty="0" err="1"/>
              <a:t>cuDF</a:t>
            </a:r>
            <a:r>
              <a:rPr lang="en-US" dirty="0"/>
              <a:t>: </a:t>
            </a:r>
            <a:endParaRPr dirty="0"/>
          </a:p>
          <a:p>
            <a:pPr marL="457200" lvl="0" indent="-508000" algn="l" rtl="0">
              <a:lnSpc>
                <a:spcPct val="150000"/>
              </a:lnSpc>
              <a:spcBef>
                <a:spcPts val="300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Zero code change acceleration: </a:t>
            </a:r>
            <a:endParaRPr dirty="0"/>
          </a:p>
          <a:p>
            <a:pPr marL="914400" lvl="1" indent="-482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dirty="0" err="1"/>
              <a:t>cudf.pandas</a:t>
            </a:r>
            <a:endParaRPr dirty="0"/>
          </a:p>
          <a:p>
            <a:pPr marL="1371600" lvl="2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</a:pPr>
            <a:r>
              <a:rPr lang="en-US" dirty="0"/>
              <a:t>Write code with the full flexibility of pandas, then load </a:t>
            </a:r>
            <a:r>
              <a:rPr lang="en-US" dirty="0" err="1"/>
              <a:t>cudf.pandas</a:t>
            </a:r>
            <a:r>
              <a:rPr lang="en-US" dirty="0"/>
              <a:t> to accelerate on the GPU, with automatic CPU fallback if needed</a:t>
            </a:r>
            <a:endParaRPr dirty="0"/>
          </a:p>
          <a:p>
            <a:pPr marL="1371600" lvl="2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</a:pPr>
            <a:r>
              <a:rPr lang="en-US" dirty="0"/>
              <a:t>Third-party library compatible and accelerates the entire pandas ecosystem</a:t>
            </a:r>
            <a:endParaRPr dirty="0"/>
          </a:p>
          <a:p>
            <a:pPr marL="914400" lvl="1" indent="-482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dirty="0" err="1"/>
              <a:t>cuDF</a:t>
            </a:r>
            <a:r>
              <a:rPr lang="en-US" dirty="0"/>
              <a:t> provides an in-memory, GPU-accelerated execution engine for Python users of the Polars Lazy API</a:t>
            </a:r>
            <a:endParaRPr dirty="0"/>
          </a:p>
          <a:p>
            <a:pPr marL="457200" lvl="0" indent="-508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Write </a:t>
            </a:r>
            <a:r>
              <a:rPr lang="en-US" dirty="0" err="1"/>
              <a:t>cuDF</a:t>
            </a:r>
            <a:r>
              <a:rPr lang="en-US" dirty="0"/>
              <a:t> code using </a:t>
            </a:r>
            <a:r>
              <a:rPr lang="en-US" dirty="0" err="1"/>
              <a:t>DataFrame</a:t>
            </a:r>
            <a:r>
              <a:rPr lang="en-US" dirty="0"/>
              <a:t> style API</a:t>
            </a:r>
            <a:endParaRPr dirty="0"/>
          </a:p>
          <a:p>
            <a:pPr marL="457200" lvl="0" indent="-508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 err="1"/>
              <a:t>Dask-cuDF</a:t>
            </a:r>
            <a:r>
              <a:rPr lang="en-US" dirty="0"/>
              <a:t> extends </a:t>
            </a:r>
            <a:r>
              <a:rPr lang="en-US" dirty="0" err="1"/>
              <a:t>Dask</a:t>
            </a:r>
            <a:r>
              <a:rPr lang="en-US" dirty="0"/>
              <a:t> &amp; RAPIDS Accelerator for Apache Spark</a:t>
            </a:r>
            <a:endParaRPr dirty="0"/>
          </a:p>
        </p:txBody>
      </p:sp>
      <p:pic>
        <p:nvPicPr>
          <p:cNvPr id="1350" name="Google Shape;1350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69181" y="14672223"/>
            <a:ext cx="10437640" cy="38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1" name="Google Shape;1351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4599" y="14672223"/>
            <a:ext cx="9445104" cy="38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2" name="Google Shape;1352;p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16300" y="14881225"/>
            <a:ext cx="9445100" cy="3408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26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Announcing RAPIDS cuDF Accelerates pandas with Zero Code Change</a:t>
            </a:r>
            <a:endParaRPr/>
          </a:p>
        </p:txBody>
      </p:sp>
      <p:sp>
        <p:nvSpPr>
          <p:cNvPr id="1368" name="Google Shape;1368;p126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World’s fastest data analytics with pandas</a:t>
            </a:r>
            <a:endParaRPr/>
          </a:p>
        </p:txBody>
      </p:sp>
      <p:sp>
        <p:nvSpPr>
          <p:cNvPr id="1369" name="Google Shape;1369;p126"/>
          <p:cNvSpPr txBox="1">
            <a:spLocks noGrp="1"/>
          </p:cNvSpPr>
          <p:nvPr>
            <p:ph type="body" idx="2"/>
          </p:nvPr>
        </p:nvSpPr>
        <p:spPr>
          <a:xfrm>
            <a:off x="2514600" y="4846325"/>
            <a:ext cx="31546800" cy="387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08000" algn="l" rtl="0">
              <a:spcBef>
                <a:spcPts val="3000"/>
              </a:spcBef>
              <a:spcAft>
                <a:spcPts val="0"/>
              </a:spcAft>
              <a:buSzPts val="4400"/>
              <a:buChar char="●"/>
            </a:pPr>
            <a:r>
              <a:rPr lang="en-US"/>
              <a:t>Most powerful and flexible open-source data analysis / manipulation tool</a:t>
            </a:r>
            <a:endParaRPr/>
          </a:p>
          <a:p>
            <a:pPr marL="914400" lvl="1" indent="-482600" algn="l" rtl="0"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/>
              <a:t>Over 9.5M pandas users</a:t>
            </a:r>
            <a:endParaRPr/>
          </a:p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/>
              <a:t>Accelerated by cuDF</a:t>
            </a:r>
            <a:endParaRPr/>
          </a:p>
          <a:p>
            <a:pPr marL="914400" lvl="1" indent="-482600" algn="l" rtl="0"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/>
              <a:t>150x Faster than CPU-only</a:t>
            </a:r>
            <a:endParaRPr/>
          </a:p>
          <a:p>
            <a:pPr marL="914400" lvl="1" indent="-482600" algn="l" rtl="0"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/>
              <a:t>Unified workflow on CPUs and GPUs across laptops, workstation &amp; datacenter</a:t>
            </a:r>
            <a:endParaRPr/>
          </a:p>
          <a:p>
            <a:pPr marL="914400" lvl="1" indent="-482600" algn="l" rtl="0"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/>
              <a:t>Compatible with third-party libraries built on pandas</a:t>
            </a:r>
            <a:endParaRPr/>
          </a:p>
        </p:txBody>
      </p:sp>
      <p:pic>
        <p:nvPicPr>
          <p:cNvPr id="1370" name="Google Shape;1370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588" y="9481900"/>
            <a:ext cx="22535015" cy="898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1" name="Google Shape;1371;p126"/>
          <p:cNvSpPr txBox="1">
            <a:spLocks noGrp="1"/>
          </p:cNvSpPr>
          <p:nvPr>
            <p:ph type="body" idx="2"/>
          </p:nvPr>
        </p:nvSpPr>
        <p:spPr>
          <a:xfrm>
            <a:off x="3198100" y="8718125"/>
            <a:ext cx="21168000" cy="1011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 u="sng" dirty="0"/>
              <a:t>Meeting Data Scientists Where They Are</a:t>
            </a:r>
            <a:endParaRPr u="sng" dirty="0"/>
          </a:p>
        </p:txBody>
      </p:sp>
      <p:pic>
        <p:nvPicPr>
          <p:cNvPr id="1372" name="Google Shape;1372;p126" descr="A screenshot of a computer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3688" r="13732"/>
          <a:stretch/>
        </p:blipFill>
        <p:spPr>
          <a:xfrm>
            <a:off x="24728632" y="4846325"/>
            <a:ext cx="9332769" cy="1362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127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Polars + RAPIDS cuDF</a:t>
            </a:r>
            <a:endParaRPr/>
          </a:p>
        </p:txBody>
      </p:sp>
      <p:sp>
        <p:nvSpPr>
          <p:cNvPr id="1379" name="Google Shape;1379;p127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Polars is the fastest growing data analytics library</a:t>
            </a:r>
            <a:endParaRPr/>
          </a:p>
        </p:txBody>
      </p:sp>
      <p:sp>
        <p:nvSpPr>
          <p:cNvPr id="1380" name="Google Shape;1380;p127"/>
          <p:cNvSpPr txBox="1">
            <a:spLocks noGrp="1"/>
          </p:cNvSpPr>
          <p:nvPr>
            <p:ph type="body" idx="2"/>
          </p:nvPr>
        </p:nvSpPr>
        <p:spPr>
          <a:xfrm>
            <a:off x="2514600" y="4846325"/>
            <a:ext cx="212202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08000" algn="l" rtl="0">
              <a:spcBef>
                <a:spcPts val="3000"/>
              </a:spcBef>
              <a:spcAft>
                <a:spcPts val="0"/>
              </a:spcAft>
              <a:buSzPts val="4400"/>
              <a:buChar char="●"/>
            </a:pPr>
            <a:r>
              <a:rPr lang="en-US"/>
              <a:t>High Performance DataFrame Library written in Rust</a:t>
            </a:r>
            <a:endParaRPr/>
          </a:p>
          <a:p>
            <a:pPr marL="914400" lvl="1" indent="-482600" algn="l" rtl="0"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sz="4400"/>
              <a:t>Build on Apache Arrow columnar memory format</a:t>
            </a:r>
            <a:endParaRPr sz="4400"/>
          </a:p>
          <a:p>
            <a:pPr marL="914400" lvl="1" indent="-508000" algn="l" rtl="0">
              <a:spcBef>
                <a:spcPts val="0"/>
              </a:spcBef>
              <a:spcAft>
                <a:spcPts val="0"/>
              </a:spcAft>
              <a:buSzPts val="4400"/>
              <a:buChar char="○"/>
            </a:pPr>
            <a:r>
              <a:rPr lang="en-US" sz="4400"/>
              <a:t>Lazy Execution &amp; Query Optimizer </a:t>
            </a:r>
            <a:endParaRPr sz="4400"/>
          </a:p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/>
              <a:t>Gaining rapid adoption in data science community as a Pandas alternative</a:t>
            </a:r>
            <a:endParaRPr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 b="1"/>
              <a:t>Polars is Accelerated with RAPIDS cuDF</a:t>
            </a:r>
            <a:endParaRPr b="1"/>
          </a:p>
          <a:p>
            <a:pPr marL="457200" lvl="0" indent="-508000" algn="l" rtl="0">
              <a:spcBef>
                <a:spcPts val="3000"/>
              </a:spcBef>
              <a:spcAft>
                <a:spcPts val="0"/>
              </a:spcAft>
              <a:buSzPts val="4400"/>
              <a:buChar char="●"/>
            </a:pPr>
            <a:r>
              <a:rPr lang="en-US"/>
              <a:t>NVIDIA RAPIDS accelerates Polars through a GPU engine built into the lazy API</a:t>
            </a:r>
            <a:endParaRPr/>
          </a:p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/>
              <a:t>The GPU Engine object can be passed to query execution for automatic acceleration (collect() function)</a:t>
            </a:r>
            <a:endParaRPr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 b="1"/>
              <a:t>Execution Process</a:t>
            </a:r>
            <a:endParaRPr b="1"/>
          </a:p>
          <a:p>
            <a:pPr marL="457200" lvl="0" indent="-508000" algn="l" rtl="0">
              <a:spcBef>
                <a:spcPts val="3000"/>
              </a:spcBef>
              <a:spcAft>
                <a:spcPts val="0"/>
              </a:spcAft>
              <a:buSzPts val="4400"/>
              <a:buChar char="●"/>
            </a:pPr>
            <a:r>
              <a:rPr lang="en-US"/>
              <a:t>Polars builds and optimizes the query plan</a:t>
            </a:r>
            <a:endParaRPr/>
          </a:p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/>
              <a:t>cuDF inspects the plan, replacing supported operations with GPU-accelerated versions</a:t>
            </a:r>
            <a:endParaRPr/>
          </a:p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/>
              <a:t>Unsupported operations fallback to CPU execution with minimal overhead</a:t>
            </a:r>
            <a:endParaRPr/>
          </a:p>
        </p:txBody>
      </p:sp>
      <p:pic>
        <p:nvPicPr>
          <p:cNvPr id="1381" name="Google Shape;1381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63948" y="5721721"/>
            <a:ext cx="11297450" cy="913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129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Lazy Execution and Query Optimization</a:t>
            </a:r>
            <a:endParaRPr/>
          </a:p>
        </p:txBody>
      </p:sp>
      <p:sp>
        <p:nvSpPr>
          <p:cNvPr id="1397" name="Google Shape;1397;p129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does it work? </a:t>
            </a:r>
            <a:endParaRPr/>
          </a:p>
        </p:txBody>
      </p:sp>
      <p:sp>
        <p:nvSpPr>
          <p:cNvPr id="1398" name="Google Shape;1398;p129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 b="1"/>
              <a:t>Lazy Execution</a:t>
            </a:r>
            <a:endParaRPr b="1"/>
          </a:p>
          <a:p>
            <a:pPr marL="457200" lvl="0" indent="-508000" algn="l" rtl="0">
              <a:spcBef>
                <a:spcPts val="3000"/>
              </a:spcBef>
              <a:spcAft>
                <a:spcPts val="0"/>
              </a:spcAft>
              <a:buSzPts val="4400"/>
              <a:buChar char="●"/>
            </a:pPr>
            <a:r>
              <a:rPr lang="en-US"/>
              <a:t>Polars uses lazy evaluation by default, but has eager execution available</a:t>
            </a:r>
            <a:endParaRPr/>
          </a:p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/>
              <a:t>Queries are not executed immediately, but built into an execution plan</a:t>
            </a:r>
            <a:endParaRPr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9" name="Google Shape;1399;p12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r="1390" b="2171"/>
          <a:stretch/>
        </p:blipFill>
        <p:spPr>
          <a:xfrm>
            <a:off x="3083661" y="8476500"/>
            <a:ext cx="12109489" cy="72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0" name="Google Shape;1400;p129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r="4970"/>
          <a:stretch/>
        </p:blipFill>
        <p:spPr>
          <a:xfrm>
            <a:off x="17269423" y="9165725"/>
            <a:ext cx="15198502" cy="651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1" name="Google Shape;1401;p129"/>
          <p:cNvSpPr txBox="1">
            <a:spLocks noGrp="1"/>
          </p:cNvSpPr>
          <p:nvPr>
            <p:ph type="body" idx="1"/>
          </p:nvPr>
        </p:nvSpPr>
        <p:spPr>
          <a:xfrm>
            <a:off x="5002179" y="16818786"/>
            <a:ext cx="88323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latin typeface="NVIDIA Sans"/>
                <a:ea typeface="NVIDIA Sans"/>
                <a:cs typeface="NVIDIA Sans"/>
                <a:sym typeface="NVIDIA Sans"/>
              </a:rPr>
              <a:t>Unoptimized Query</a:t>
            </a:r>
            <a:endParaRPr sz="6000" b="1"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1402" name="Google Shape;1402;p129"/>
          <p:cNvSpPr txBox="1">
            <a:spLocks noGrp="1"/>
          </p:cNvSpPr>
          <p:nvPr>
            <p:ph type="body" idx="4"/>
          </p:nvPr>
        </p:nvSpPr>
        <p:spPr>
          <a:xfrm>
            <a:off x="20452380" y="16818786"/>
            <a:ext cx="88326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latin typeface="NVIDIA Sans"/>
                <a:ea typeface="NVIDIA Sans"/>
                <a:cs typeface="NVIDIA Sans"/>
                <a:sym typeface="NVIDIA Sans"/>
              </a:rPr>
              <a:t>Optimized Query</a:t>
            </a:r>
            <a:endParaRPr sz="6000" b="1"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130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Lazy Execution and Query Optimization</a:t>
            </a:r>
            <a:endParaRPr/>
          </a:p>
        </p:txBody>
      </p:sp>
      <p:sp>
        <p:nvSpPr>
          <p:cNvPr id="1409" name="Google Shape;1409;p130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does it work? </a:t>
            </a:r>
            <a:endParaRPr/>
          </a:p>
        </p:txBody>
      </p:sp>
      <p:sp>
        <p:nvSpPr>
          <p:cNvPr id="1410" name="Google Shape;1410;p130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 b="1" dirty="0"/>
              <a:t>Lazy Execution</a:t>
            </a:r>
            <a:endParaRPr b="1" dirty="0"/>
          </a:p>
          <a:p>
            <a:pPr marL="457200" lvl="0" indent="-508000" algn="l" rtl="0">
              <a:spcBef>
                <a:spcPts val="300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Polars uses lazy evaluation by default, but has eager execution available</a:t>
            </a:r>
            <a:endParaRPr dirty="0"/>
          </a:p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Queries are not executed immediately, but built into an execution plan</a:t>
            </a: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b="1" dirty="0"/>
              <a:t>Benefits of lazy evaluation:</a:t>
            </a:r>
            <a:endParaRPr b="1" dirty="0"/>
          </a:p>
          <a:p>
            <a:pPr marL="457200" lvl="0" indent="-508000" algn="l" rtl="0">
              <a:spcBef>
                <a:spcPts val="300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Allows global query optimization</a:t>
            </a:r>
            <a:endParaRPr dirty="0"/>
          </a:p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Minimizes unnecessary computations and memory usage</a:t>
            </a:r>
            <a:endParaRPr dirty="0"/>
          </a:p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Enables out-of-core processing for datasets larger than RAM</a:t>
            </a: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 b="1" dirty="0"/>
              <a:t>Query optimizer:</a:t>
            </a:r>
            <a:endParaRPr b="1" dirty="0"/>
          </a:p>
          <a:p>
            <a:pPr marL="457200" lvl="0" indent="-508000" algn="l" rtl="0">
              <a:spcBef>
                <a:spcPts val="300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Analyzes full query plan to determine most efficient execution</a:t>
            </a:r>
            <a:endParaRPr dirty="0"/>
          </a:p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Applies optimizations like predicate pushdown and projection pushdown</a:t>
            </a:r>
            <a:endParaRPr dirty="0"/>
          </a:p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Parallelizes operations across GPU/CPU cores automatically</a:t>
            </a:r>
            <a:endParaRPr dirty="0"/>
          </a:p>
        </p:txBody>
      </p:sp>
      <p:pic>
        <p:nvPicPr>
          <p:cNvPr id="1411" name="Google Shape;1411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29318" y="4846325"/>
            <a:ext cx="8332082" cy="1365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133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 + Dask</a:t>
            </a:r>
            <a:endParaRPr/>
          </a:p>
        </p:txBody>
      </p:sp>
      <p:sp>
        <p:nvSpPr>
          <p:cNvPr id="1442" name="Google Shape;1442;p133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Distributed parallel computing on multi-GPU systems</a:t>
            </a:r>
            <a:endParaRPr dirty="0"/>
          </a:p>
        </p:txBody>
      </p:sp>
      <p:sp>
        <p:nvSpPr>
          <p:cNvPr id="1443" name="Google Shape;1443;p133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08000" algn="l" rtl="0">
              <a:spcBef>
                <a:spcPts val="3000"/>
              </a:spcBef>
              <a:spcAft>
                <a:spcPts val="0"/>
              </a:spcAft>
              <a:buSzPts val="4400"/>
              <a:buChar char="●"/>
            </a:pPr>
            <a:r>
              <a:rPr lang="en-US"/>
              <a:t>Dask is a parallel computing library built to scale Python workloads from single machines to supercomputer clusters</a:t>
            </a:r>
            <a:endParaRPr/>
          </a:p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/>
              <a:t>Executes operations on chunks of data and aggregates results, thus enabling working with datasets that are larger than memory</a:t>
            </a:r>
            <a:endParaRPr/>
          </a:p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/>
              <a:t>Scheduler coordinates the actions of several dask-worker processes spread across computing nodes</a:t>
            </a:r>
            <a:endParaRPr/>
          </a:p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/>
              <a:t>Lazy execution - operations on a Dask DataFrame build a task graph, which is optimized prior to execution</a:t>
            </a:r>
            <a:endParaRPr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4" name="Google Shape;1444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5475" y="8367725"/>
            <a:ext cx="26945050" cy="1013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56" name="Google Shape;856;p86"/>
          <p:cNvGraphicFramePr/>
          <p:nvPr>
            <p:extLst>
              <p:ext uri="{D42A27DB-BD31-4B8C-83A1-F6EECF244321}">
                <p14:modId xmlns:p14="http://schemas.microsoft.com/office/powerpoint/2010/main" val="749413634"/>
              </p:ext>
            </p:extLst>
          </p:nvPr>
        </p:nvGraphicFramePr>
        <p:xfrm>
          <a:off x="18651265" y="7034764"/>
          <a:ext cx="15895900" cy="10990710"/>
        </p:xfrm>
        <a:graphic>
          <a:graphicData uri="http://schemas.openxmlformats.org/drawingml/2006/table">
            <a:tbl>
              <a:tblPr firstRow="1" bandRow="1">
                <a:noFill/>
                <a:tableStyleId>{1B71A5EE-7D44-4AD7-B5F5-DC278B895B87}</a:tableStyleId>
              </a:tblPr>
              <a:tblGrid>
                <a:gridCol w="98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0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0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5400"/>
                        <a:buFont typeface="NVIDIA Sans"/>
                        <a:buNone/>
                      </a:pPr>
                      <a:endParaRPr/>
                    </a:p>
                  </a:txBody>
                  <a:tcPr marL="91450" marR="91450" marT="0" marB="0" anchor="ctr">
                    <a:lnL w="9525" cap="flat" cmpd="sng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ts val="4800"/>
                        <a:buFont typeface="NVIDIA Sans Medium"/>
                        <a:buNone/>
                      </a:pPr>
                      <a:endParaRPr/>
                    </a:p>
                  </a:txBody>
                  <a:tcPr marL="0" marR="365750" marT="0" marB="0" anchor="ctr">
                    <a:lnL w="12700" cap="flat" cmpd="sng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5400"/>
                        <a:buFont typeface="NVIDIA Sans"/>
                        <a:buNone/>
                      </a:pPr>
                      <a:r>
                        <a:rPr lang="en-US" sz="5400" u="none" strike="noStrike" cap="none">
                          <a:solidFill>
                            <a:schemeClr val="dk2"/>
                          </a:solidFill>
                          <a:latin typeface="NVIDIA Sans Light"/>
                          <a:ea typeface="NVIDIA Sans Light"/>
                          <a:cs typeface="NVIDIA Sans Light"/>
                          <a:sym typeface="NVIDIA Sans Light"/>
                        </a:rPr>
                        <a:t>•</a:t>
                      </a:r>
                      <a:endParaRPr/>
                    </a:p>
                  </a:txBody>
                  <a:tcPr marL="91450" marR="91450" marT="0" marB="0" anchor="ctr">
                    <a:lnL w="9525" cap="flat" cmpd="sng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ts val="4800"/>
                        <a:buFont typeface="NVIDIA Sans Medium"/>
                        <a:buNone/>
                      </a:pPr>
                      <a:r>
                        <a:rPr lang="en-US" sz="4000">
                          <a:solidFill>
                            <a:schemeClr val="lt1"/>
                          </a:solidFill>
                          <a:latin typeface="NVIDIA Sans Medium"/>
                          <a:ea typeface="NVIDIA Sans Medium"/>
                          <a:cs typeface="NVIDIA Sans Medium"/>
                          <a:sym typeface="NVIDIA Sans Medium"/>
                        </a:rPr>
                        <a:t>Data Science </a:t>
                      </a:r>
                      <a:r>
                        <a:rPr lang="en-US" sz="4000" b="0" i="0" u="none" strike="noStrike" cap="none">
                          <a:solidFill>
                            <a:schemeClr val="lt1"/>
                          </a:solidFill>
                          <a:latin typeface="NVIDIA Sans Medium"/>
                          <a:ea typeface="NVIDIA Sans Medium"/>
                          <a:cs typeface="NVIDIA Sans Medium"/>
                          <a:sym typeface="NVIDIA Sans Medium"/>
                        </a:rPr>
                        <a:t>Fundamentals</a:t>
                      </a:r>
                      <a:endParaRPr/>
                    </a:p>
                  </a:txBody>
                  <a:tcPr marL="0" marR="365750" marT="0" marB="0" anchor="ctr">
                    <a:lnL w="9525" cap="flat" cmpd="sng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A8F8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5400"/>
                        <a:buFont typeface="NVIDIA Sans"/>
                        <a:buNone/>
                      </a:pPr>
                      <a:r>
                        <a:rPr lang="en-US" sz="5400" u="none" strike="noStrike" cap="none">
                          <a:solidFill>
                            <a:schemeClr val="dk2"/>
                          </a:solidFill>
                          <a:latin typeface="NVIDIA Sans Light"/>
                          <a:ea typeface="NVIDIA Sans Light"/>
                          <a:cs typeface="NVIDIA Sans Light"/>
                          <a:sym typeface="NVIDIA Sans Light"/>
                        </a:rPr>
                        <a:t>•</a:t>
                      </a:r>
                      <a:endParaRPr/>
                    </a:p>
                  </a:txBody>
                  <a:tcPr marL="91450" marR="91450" marT="0" marB="0" anchor="ctr">
                    <a:lnL w="9525" cap="flat" cmpd="sng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ts val="4800"/>
                        <a:buFont typeface="NVIDIA Sans Medium"/>
                        <a:buNone/>
                      </a:pPr>
                      <a:r>
                        <a:rPr lang="en-US" sz="4000">
                          <a:solidFill>
                            <a:schemeClr val="lt1"/>
                          </a:solidFill>
                          <a:latin typeface="NVIDIA Sans Medium"/>
                          <a:ea typeface="NVIDIA Sans Medium"/>
                          <a:cs typeface="NVIDIA Sans Medium"/>
                          <a:sym typeface="NVIDIA Sans Medium"/>
                        </a:rPr>
                        <a:t>GPU Computing &amp; RAPIDS</a:t>
                      </a:r>
                      <a:endParaRPr/>
                    </a:p>
                  </a:txBody>
                  <a:tcPr marL="0" marR="365750" marT="0" marB="0" anchor="ctr">
                    <a:lnL w="9525" cap="flat" cmpd="sng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A8F8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A8F8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1979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400" u="none" strike="noStrike" cap="none">
                          <a:solidFill>
                            <a:schemeClr val="dk2"/>
                          </a:solidFill>
                          <a:latin typeface="NVIDIA Sans Light"/>
                          <a:ea typeface="NVIDIA Sans Light"/>
                          <a:cs typeface="NVIDIA Sans Light"/>
                          <a:sym typeface="NVIDIA Sans Light"/>
                        </a:rPr>
                        <a:t>•</a:t>
                      </a:r>
                      <a:endParaRPr/>
                    </a:p>
                  </a:txBody>
                  <a:tcPr marL="91450" marR="91450" marT="0" marB="0" anchor="ctr">
                    <a:lnL w="9525" cap="flat" cmpd="sng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ts val="4800"/>
                        <a:buFont typeface="NVIDIA Sans Medium"/>
                        <a:buNone/>
                      </a:pPr>
                      <a:r>
                        <a:rPr lang="en-US" sz="4000">
                          <a:solidFill>
                            <a:schemeClr val="lt1"/>
                          </a:solidFill>
                          <a:latin typeface="NVIDIA Sans Medium"/>
                          <a:ea typeface="NVIDIA Sans Medium"/>
                          <a:cs typeface="NVIDIA Sans Medium"/>
                          <a:sym typeface="NVIDIA Sans Medium"/>
                        </a:rPr>
                        <a:t>Accelerating and Scaling Data Manipulation</a:t>
                      </a:r>
                      <a:endParaRPr/>
                    </a:p>
                  </a:txBody>
                  <a:tcPr marL="0" marR="365750" marT="0" marB="0" anchor="ctr">
                    <a:lnL w="9525" cap="flat" cmpd="sng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1979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1979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91979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6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Arial"/>
                        <a:buNone/>
                      </a:pPr>
                      <a:r>
                        <a:rPr lang="en-US" sz="5400" dirty="0">
                          <a:solidFill>
                            <a:schemeClr val="dk2"/>
                          </a:solidFill>
                          <a:latin typeface="NVIDIA Sans Light"/>
                          <a:ea typeface="NVIDIA Sans Light"/>
                          <a:cs typeface="NVIDIA Sans Light"/>
                          <a:sym typeface="NVIDIA Sans Light"/>
                        </a:rPr>
                        <a:t>•</a:t>
                      </a:r>
                      <a:endParaRPr sz="5400" u="none" strike="noStrike" cap="none" dirty="0">
                        <a:solidFill>
                          <a:schemeClr val="dk2"/>
                        </a:solidFill>
                        <a:latin typeface="NVIDIA Sans Light"/>
                        <a:ea typeface="NVIDIA Sans Light"/>
                        <a:cs typeface="NVIDIA Sans Light"/>
                        <a:sym typeface="NVIDIA Sans Light"/>
                      </a:endParaRPr>
                    </a:p>
                  </a:txBody>
                  <a:tcPr marL="91450" marR="91450" marT="0" marB="0" anchor="ctr">
                    <a:lnL w="9525" cap="flat" cmpd="sng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ts val="4800"/>
                        <a:buFont typeface="NVIDIA Sans Medium"/>
                        <a:buNone/>
                      </a:pPr>
                      <a:r>
                        <a:rPr lang="en-US" sz="4000" dirty="0">
                          <a:solidFill>
                            <a:schemeClr val="lt1"/>
                          </a:solidFill>
                          <a:latin typeface="NVIDIA Sans Medium"/>
                          <a:ea typeface="NVIDIA Sans Medium"/>
                          <a:cs typeface="NVIDIA Sans Medium"/>
                          <a:sym typeface="NVIDIA Sans Medium"/>
                        </a:rPr>
                        <a:t>Data Visualization</a:t>
                      </a:r>
                      <a:endParaRPr sz="4000" dirty="0">
                        <a:solidFill>
                          <a:schemeClr val="lt1"/>
                        </a:solidFill>
                        <a:latin typeface="NVIDIA Sans Medium"/>
                        <a:ea typeface="NVIDIA Sans Medium"/>
                        <a:cs typeface="NVIDIA Sans Medium"/>
                        <a:sym typeface="NVIDIA Sans Medium"/>
                      </a:endParaRPr>
                    </a:p>
                  </a:txBody>
                  <a:tcPr marL="0" marR="365750" marT="0" marB="0" anchor="ctr">
                    <a:lnL w="9525" cap="flat" cmpd="sng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1979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91979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96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Arial"/>
                        <a:buNone/>
                      </a:pPr>
                      <a:r>
                        <a:rPr lang="en-US" sz="5400" dirty="0">
                          <a:solidFill>
                            <a:schemeClr val="dk2"/>
                          </a:solidFill>
                          <a:latin typeface="NVIDIA Sans Light"/>
                          <a:ea typeface="NVIDIA Sans Light"/>
                          <a:cs typeface="NVIDIA Sans Light"/>
                          <a:sym typeface="NVIDIA Sans Light"/>
                        </a:rPr>
                        <a:t>•</a:t>
                      </a:r>
                      <a:endParaRPr sz="5400" u="none" strike="noStrike" cap="none" dirty="0">
                        <a:solidFill>
                          <a:schemeClr val="dk2"/>
                        </a:solidFill>
                        <a:latin typeface="NVIDIA Sans Light"/>
                        <a:ea typeface="NVIDIA Sans Light"/>
                        <a:cs typeface="NVIDIA Sans Light"/>
                        <a:sym typeface="NVIDIA Sans Light"/>
                      </a:endParaRPr>
                    </a:p>
                  </a:txBody>
                  <a:tcPr marL="91450" marR="91450" marT="0" marB="0" anchor="ctr">
                    <a:lnL w="9525" cap="flat" cmpd="sng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ts val="4800"/>
                        <a:buFont typeface="NVIDIA Sans Medium"/>
                        <a:buNone/>
                      </a:pPr>
                      <a:r>
                        <a:rPr lang="en-US" sz="4000" dirty="0">
                          <a:solidFill>
                            <a:schemeClr val="lt1"/>
                          </a:solidFill>
                          <a:latin typeface="NVIDIA Sans Medium"/>
                          <a:ea typeface="NVIDIA Sans Medium"/>
                          <a:cs typeface="NVIDIA Sans Medium"/>
                          <a:sym typeface="NVIDIA Sans Medium"/>
                        </a:rPr>
                        <a:t>Interoperability</a:t>
                      </a:r>
                      <a:endParaRPr sz="4000" dirty="0">
                        <a:solidFill>
                          <a:schemeClr val="lt1"/>
                        </a:solidFill>
                        <a:latin typeface="NVIDIA Sans Medium"/>
                        <a:ea typeface="NVIDIA Sans Medium"/>
                        <a:cs typeface="NVIDIA Sans Medium"/>
                        <a:sym typeface="NVIDIA Sans Medium"/>
                      </a:endParaRPr>
                    </a:p>
                  </a:txBody>
                  <a:tcPr marL="0" marR="365750" marT="0" marB="0" anchor="ctr">
                    <a:lnL w="9525" cap="flat" cmpd="sng" algn="ctr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1979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91979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6559260"/>
                  </a:ext>
                </a:extLst>
              </a:tr>
              <a:tr h="1796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Arial"/>
                        <a:buNone/>
                      </a:pPr>
                      <a:r>
                        <a:rPr lang="en-US" sz="5400" dirty="0">
                          <a:solidFill>
                            <a:schemeClr val="dk2"/>
                          </a:solidFill>
                          <a:latin typeface="NVIDIA Sans Light"/>
                          <a:ea typeface="NVIDIA Sans Light"/>
                          <a:cs typeface="NVIDIA Sans Light"/>
                          <a:sym typeface="NVIDIA Sans Light"/>
                        </a:rPr>
                        <a:t>•</a:t>
                      </a:r>
                      <a:endParaRPr sz="5400" u="none" strike="noStrike" cap="none" dirty="0">
                        <a:solidFill>
                          <a:schemeClr val="dk2"/>
                        </a:solidFill>
                        <a:latin typeface="NVIDIA Sans Light"/>
                        <a:ea typeface="NVIDIA Sans Light"/>
                        <a:cs typeface="NVIDIA Sans Light"/>
                        <a:sym typeface="NVIDIA Sans Light"/>
                      </a:endParaRPr>
                    </a:p>
                  </a:txBody>
                  <a:tcPr marL="91450" marR="91450" marT="0" marB="0" anchor="ctr">
                    <a:lnL w="9525" cap="flat" cmpd="sng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ts val="4800"/>
                        <a:buFont typeface="NVIDIA Sans Medium"/>
                        <a:buNone/>
                      </a:pPr>
                      <a:r>
                        <a:rPr lang="en-US" sz="4000" dirty="0">
                          <a:solidFill>
                            <a:schemeClr val="lt1"/>
                          </a:solidFill>
                          <a:latin typeface="NVIDIA Sans Medium"/>
                          <a:ea typeface="NVIDIA Sans Medium"/>
                          <a:cs typeface="NVIDIA Sans Medium"/>
                          <a:sym typeface="NVIDIA Sans Medium"/>
                        </a:rPr>
                        <a:t>Hands-On Lab</a:t>
                      </a:r>
                      <a:endParaRPr sz="4000" dirty="0">
                        <a:solidFill>
                          <a:schemeClr val="lt1"/>
                        </a:solidFill>
                        <a:latin typeface="NVIDIA Sans Medium"/>
                        <a:ea typeface="NVIDIA Sans Medium"/>
                        <a:cs typeface="NVIDIA Sans Medium"/>
                        <a:sym typeface="NVIDIA Sans Medium"/>
                      </a:endParaRPr>
                    </a:p>
                  </a:txBody>
                  <a:tcPr marL="0" marR="365750" marT="0" marB="0" anchor="ctr">
                    <a:lnL w="9525" cap="flat" cmpd="sng" algn="ctr">
                      <a:solidFill>
                        <a:srgbClr val="A9B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91979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005790"/>
                  </a:ext>
                </a:extLst>
              </a:tr>
            </a:tbl>
          </a:graphicData>
        </a:graphic>
      </p:graphicFrame>
      <p:sp>
        <p:nvSpPr>
          <p:cNvPr id="857" name="Google Shape;857;p86"/>
          <p:cNvSpPr txBox="1"/>
          <p:nvPr/>
        </p:nvSpPr>
        <p:spPr>
          <a:xfrm>
            <a:off x="19524558" y="5114484"/>
            <a:ext cx="112491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B900"/>
              </a:buClr>
              <a:buSzPts val="9600"/>
              <a:buFont typeface="NVIDIA Sans"/>
              <a:buNone/>
            </a:pPr>
            <a:r>
              <a:rPr lang="en-US" sz="9600" b="1">
                <a:solidFill>
                  <a:srgbClr val="76B900"/>
                </a:solidFill>
                <a:latin typeface="NVIDIA Sans"/>
                <a:ea typeface="NVIDIA Sans"/>
                <a:cs typeface="NVIDIA Sans"/>
                <a:sym typeface="NVIDIA Sans"/>
              </a:rPr>
              <a:t>Section 1 </a:t>
            </a:r>
            <a:r>
              <a:rPr lang="en-US" sz="9600" b="1" i="0" u="none" strike="noStrike" cap="none">
                <a:solidFill>
                  <a:srgbClr val="76B900"/>
                </a:solidFill>
                <a:latin typeface="NVIDIA Sans"/>
                <a:ea typeface="NVIDIA Sans"/>
                <a:cs typeface="NVIDIA Sans"/>
                <a:sym typeface="NVIDIA Sans"/>
              </a:rPr>
              <a:t>Agenda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134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Accelerating Data Processing</a:t>
            </a:r>
            <a:endParaRPr/>
          </a:p>
        </p:txBody>
      </p:sp>
      <p:sp>
        <p:nvSpPr>
          <p:cNvPr id="1451" name="Google Shape;1451;p134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Choosing tools based on use case, data size, performance requirements, and existing infrastructure</a:t>
            </a:r>
            <a:endParaRPr/>
          </a:p>
        </p:txBody>
      </p:sp>
      <p:cxnSp>
        <p:nvCxnSpPr>
          <p:cNvPr id="1452" name="Google Shape;1452;p134"/>
          <p:cNvCxnSpPr/>
          <p:nvPr/>
        </p:nvCxnSpPr>
        <p:spPr>
          <a:xfrm>
            <a:off x="2514600" y="13196370"/>
            <a:ext cx="315468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53" name="Google Shape;1453;p134"/>
          <p:cNvSpPr/>
          <p:nvPr/>
        </p:nvSpPr>
        <p:spPr>
          <a:xfrm>
            <a:off x="15453300" y="8089800"/>
            <a:ext cx="5669400" cy="228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Polars</a:t>
            </a: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54" name="Google Shape;1454;p134"/>
          <p:cNvSpPr/>
          <p:nvPr/>
        </p:nvSpPr>
        <p:spPr>
          <a:xfrm>
            <a:off x="4964625" y="14508150"/>
            <a:ext cx="5669400" cy="3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38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Char char="●"/>
              <a:tabLst/>
              <a:defRPr/>
            </a:pPr>
            <a:r>
              <a:rPr kumimoji="0" lang="en-US" sz="3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operates in-memory</a:t>
            </a:r>
            <a:endParaRPr kumimoji="0" sz="3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38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Char char="●"/>
              <a:tabLst/>
              <a:defRPr/>
            </a:pPr>
            <a:r>
              <a:rPr kumimoji="0" lang="en-US" sz="3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eager execution</a:t>
            </a:r>
            <a:endParaRPr kumimoji="0" sz="3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38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Char char="●"/>
              <a:tabLst/>
              <a:defRPr/>
            </a:pPr>
            <a:r>
              <a:rPr kumimoji="0" lang="en-US" sz="3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suited for smaller datasets (up to 1GB)</a:t>
            </a:r>
            <a:endParaRPr kumimoji="0" sz="3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55" name="Google Shape;1455;p134"/>
          <p:cNvSpPr/>
          <p:nvPr/>
        </p:nvSpPr>
        <p:spPr>
          <a:xfrm>
            <a:off x="15453300" y="14508150"/>
            <a:ext cx="5669400" cy="3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38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Char char="●"/>
              <a:tabLst/>
              <a:defRPr/>
            </a:pPr>
            <a:r>
              <a:rPr kumimoji="0" lang="en-US" sz="3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handles larger-than-memory data</a:t>
            </a:r>
            <a:endParaRPr kumimoji="0" sz="3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38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Char char="●"/>
              <a:tabLst/>
              <a:defRPr/>
            </a:pPr>
            <a:r>
              <a:rPr kumimoji="0" lang="en-US" sz="3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lazy execution</a:t>
            </a:r>
            <a:endParaRPr kumimoji="0" sz="3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38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Char char="●"/>
              <a:tabLst/>
              <a:defRPr/>
            </a:pPr>
            <a:r>
              <a:rPr kumimoji="0" lang="en-US" sz="3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suited for medium to large datasets (1GB - low hundreds GB)</a:t>
            </a:r>
            <a:endParaRPr kumimoji="0" sz="3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56" name="Google Shape;1456;p134"/>
          <p:cNvSpPr/>
          <p:nvPr/>
        </p:nvSpPr>
        <p:spPr>
          <a:xfrm>
            <a:off x="25941975" y="14508150"/>
            <a:ext cx="5669400" cy="3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38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Char char="●"/>
              <a:tabLst/>
              <a:defRPr/>
            </a:pPr>
            <a:r>
              <a:rPr kumimoji="0" lang="en-US" sz="3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distributed computing</a:t>
            </a:r>
            <a:endParaRPr kumimoji="0" sz="3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38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Char char="●"/>
              <a:tabLst/>
              <a:defRPr/>
            </a:pPr>
            <a:r>
              <a:rPr kumimoji="0" lang="en-US" sz="3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lazy execution</a:t>
            </a:r>
            <a:endParaRPr kumimoji="0" sz="3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38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Char char="●"/>
              <a:tabLst/>
              <a:defRPr/>
            </a:pPr>
            <a:r>
              <a:rPr kumimoji="0" lang="en-US" sz="3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suited for massive datasets across cluster of machines</a:t>
            </a:r>
            <a:endParaRPr kumimoji="0" sz="3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38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Char char="●"/>
              <a:tabLst/>
              <a:defRPr/>
            </a:pPr>
            <a:r>
              <a:rPr kumimoji="0" lang="en-US" sz="3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requires more setup, overhead, and resources</a:t>
            </a:r>
            <a:endParaRPr kumimoji="0" sz="3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457" name="Google Shape;1457;p134"/>
          <p:cNvCxnSpPr/>
          <p:nvPr/>
        </p:nvCxnSpPr>
        <p:spPr>
          <a:xfrm rot="10800000">
            <a:off x="3808200" y="4854375"/>
            <a:ext cx="0" cy="9434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58" name="Google Shape;1458;p134"/>
          <p:cNvSpPr txBox="1"/>
          <p:nvPr/>
        </p:nvSpPr>
        <p:spPr>
          <a:xfrm rot="-5400000">
            <a:off x="972300" y="6576363"/>
            <a:ext cx="4548600" cy="11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Complexity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59" name="Google Shape;1459;p134"/>
          <p:cNvSpPr txBox="1"/>
          <p:nvPr/>
        </p:nvSpPr>
        <p:spPr>
          <a:xfrm>
            <a:off x="30429900" y="13215125"/>
            <a:ext cx="3631500" cy="11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Performance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60" name="Google Shape;1460;p134"/>
          <p:cNvSpPr/>
          <p:nvPr/>
        </p:nvSpPr>
        <p:spPr>
          <a:xfrm>
            <a:off x="25941975" y="5650238"/>
            <a:ext cx="5669400" cy="228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Dask | Spark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61" name="Google Shape;1461;p134"/>
          <p:cNvSpPr/>
          <p:nvPr/>
        </p:nvSpPr>
        <p:spPr>
          <a:xfrm>
            <a:off x="4964625" y="10529363"/>
            <a:ext cx="5669400" cy="228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pandas</a:t>
            </a: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135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Accelerating Data Processing</a:t>
            </a:r>
            <a:endParaRPr/>
          </a:p>
        </p:txBody>
      </p:sp>
      <p:sp>
        <p:nvSpPr>
          <p:cNvPr id="1468" name="Google Shape;1468;p135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Choosing tools based on use case, data size, performance requirements, and existing infrastructure</a:t>
            </a:r>
            <a:endParaRPr/>
          </a:p>
        </p:txBody>
      </p:sp>
      <p:cxnSp>
        <p:nvCxnSpPr>
          <p:cNvPr id="1469" name="Google Shape;1469;p135"/>
          <p:cNvCxnSpPr/>
          <p:nvPr/>
        </p:nvCxnSpPr>
        <p:spPr>
          <a:xfrm>
            <a:off x="2514600" y="13196370"/>
            <a:ext cx="315468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70" name="Google Shape;1470;p135"/>
          <p:cNvSpPr/>
          <p:nvPr/>
        </p:nvSpPr>
        <p:spPr>
          <a:xfrm>
            <a:off x="15453300" y="8089800"/>
            <a:ext cx="5669400" cy="2286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Polars</a:t>
            </a: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CDCDCD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471" name="Google Shape;1471;p135"/>
          <p:cNvCxnSpPr/>
          <p:nvPr/>
        </p:nvCxnSpPr>
        <p:spPr>
          <a:xfrm rot="10800000">
            <a:off x="3808200" y="4854375"/>
            <a:ext cx="0" cy="9434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72" name="Google Shape;1472;p135"/>
          <p:cNvSpPr txBox="1"/>
          <p:nvPr/>
        </p:nvSpPr>
        <p:spPr>
          <a:xfrm rot="-5400000">
            <a:off x="972300" y="6576363"/>
            <a:ext cx="4548600" cy="11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Complexity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73" name="Google Shape;1473;p135"/>
          <p:cNvSpPr txBox="1"/>
          <p:nvPr/>
        </p:nvSpPr>
        <p:spPr>
          <a:xfrm>
            <a:off x="30429900" y="13215125"/>
            <a:ext cx="3631500" cy="11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Performance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74" name="Google Shape;1474;p135"/>
          <p:cNvSpPr/>
          <p:nvPr/>
        </p:nvSpPr>
        <p:spPr>
          <a:xfrm>
            <a:off x="4964625" y="14508150"/>
            <a:ext cx="5669400" cy="3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38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Char char="●"/>
              <a:tabLst/>
              <a:defRPr/>
            </a:pPr>
            <a:r>
              <a:rPr kumimoji="0" lang="en-US" sz="3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operates in-memory</a:t>
            </a:r>
            <a:endParaRPr kumimoji="0" sz="3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38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Char char="●"/>
              <a:tabLst/>
              <a:defRPr/>
            </a:pPr>
            <a:r>
              <a:rPr kumimoji="0" lang="en-US" sz="3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eager execution</a:t>
            </a:r>
            <a:endParaRPr kumimoji="0" sz="3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38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Char char="●"/>
              <a:tabLst/>
              <a:defRPr/>
            </a:pPr>
            <a:r>
              <a:rPr kumimoji="0" lang="en-US" sz="3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suited for smaller datasets (up to 1GB)</a:t>
            </a:r>
            <a:endParaRPr kumimoji="0" sz="3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75" name="Google Shape;1475;p135"/>
          <p:cNvSpPr/>
          <p:nvPr/>
        </p:nvSpPr>
        <p:spPr>
          <a:xfrm>
            <a:off x="15453300" y="14508150"/>
            <a:ext cx="5669400" cy="3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38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Char char="●"/>
              <a:tabLst/>
              <a:defRPr/>
            </a:pPr>
            <a:r>
              <a:rPr kumimoji="0" lang="en-US" sz="3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handles larger-than-memory data</a:t>
            </a:r>
            <a:endParaRPr kumimoji="0" sz="3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38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Char char="●"/>
              <a:tabLst/>
              <a:defRPr/>
            </a:pPr>
            <a:r>
              <a:rPr kumimoji="0" lang="en-US" sz="3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lazy execution</a:t>
            </a:r>
            <a:endParaRPr kumimoji="0" sz="3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38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Char char="●"/>
              <a:tabLst/>
              <a:defRPr/>
            </a:pPr>
            <a:r>
              <a:rPr kumimoji="0" lang="en-US" sz="3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suited for medium to large datasets (1GB - low hundreds GB)</a:t>
            </a:r>
            <a:endParaRPr kumimoji="0" sz="3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76" name="Google Shape;1476;p135"/>
          <p:cNvSpPr/>
          <p:nvPr/>
        </p:nvSpPr>
        <p:spPr>
          <a:xfrm>
            <a:off x="25941975" y="14508150"/>
            <a:ext cx="5669400" cy="3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38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Char char="●"/>
              <a:tabLst/>
              <a:defRPr/>
            </a:pPr>
            <a:r>
              <a:rPr kumimoji="0" lang="en-US" sz="3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distributed computing</a:t>
            </a:r>
            <a:endParaRPr kumimoji="0" sz="3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38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Char char="●"/>
              <a:tabLst/>
              <a:defRPr/>
            </a:pPr>
            <a:r>
              <a:rPr kumimoji="0" lang="en-US" sz="3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lazy execution</a:t>
            </a:r>
            <a:endParaRPr kumimoji="0" sz="3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38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Char char="●"/>
              <a:tabLst/>
              <a:defRPr/>
            </a:pPr>
            <a:r>
              <a:rPr kumimoji="0" lang="en-US" sz="3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suited for massive datasets across cluster of machines</a:t>
            </a:r>
            <a:endParaRPr kumimoji="0" sz="3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38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Char char="●"/>
              <a:tabLst/>
              <a:defRPr/>
            </a:pPr>
            <a:r>
              <a:rPr kumimoji="0" lang="en-US" sz="3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requires more setup, overhead, and resources</a:t>
            </a:r>
            <a:endParaRPr kumimoji="0" sz="3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77" name="Google Shape;1477;p135"/>
          <p:cNvSpPr txBox="1"/>
          <p:nvPr/>
        </p:nvSpPr>
        <p:spPr>
          <a:xfrm>
            <a:off x="7562250" y="6730950"/>
            <a:ext cx="21451500" cy="49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0" b="0" i="0" u="none" strike="noStrike" kern="0" cap="none" spc="0" normalizeH="0" baseline="0" noProof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ACCELERATED BY RAPIDS cuDF</a:t>
            </a:r>
            <a:endParaRPr kumimoji="0" sz="10000" b="0" i="0" u="none" strike="noStrike" kern="0" cap="none" spc="0" normalizeH="0" baseline="0" noProof="0">
              <a:ln>
                <a:noFill/>
              </a:ln>
              <a:solidFill>
                <a:srgbClr val="76B9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78" name="Google Shape;1478;p135"/>
          <p:cNvSpPr/>
          <p:nvPr/>
        </p:nvSpPr>
        <p:spPr>
          <a:xfrm>
            <a:off x="4964625" y="10529363"/>
            <a:ext cx="5669400" cy="2286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pandas</a:t>
            </a: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CDCDCD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79" name="Google Shape;1479;p135"/>
          <p:cNvSpPr/>
          <p:nvPr/>
        </p:nvSpPr>
        <p:spPr>
          <a:xfrm>
            <a:off x="25941975" y="5650238"/>
            <a:ext cx="5669400" cy="2286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0" i="0" u="none" strike="noStrike" kern="0" cap="none" spc="0" normalizeH="0" baseline="0" noProof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Dask | Spark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CDCDCD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136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 Data Visualization</a:t>
            </a:r>
            <a:endParaRPr/>
          </a:p>
        </p:txBody>
      </p:sp>
      <p:sp>
        <p:nvSpPr>
          <p:cNvPr id="1486" name="Google Shape;1486;p136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Popular libraries offer direct cuDF support or easy integration</a:t>
            </a:r>
            <a:endParaRPr/>
          </a:p>
        </p:txBody>
      </p:sp>
      <p:sp>
        <p:nvSpPr>
          <p:cNvPr id="1487" name="Google Shape;1487;p136"/>
          <p:cNvSpPr txBox="1">
            <a:spLocks noGrp="1"/>
          </p:cNvSpPr>
          <p:nvPr>
            <p:ph type="body" idx="2"/>
          </p:nvPr>
        </p:nvSpPr>
        <p:spPr>
          <a:xfrm>
            <a:off x="2514600" y="4846325"/>
            <a:ext cx="139470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08000" algn="l" rtl="0">
              <a:lnSpc>
                <a:spcPct val="200000"/>
              </a:lnSpc>
              <a:spcBef>
                <a:spcPts val="3000"/>
              </a:spcBef>
              <a:spcAft>
                <a:spcPts val="0"/>
              </a:spcAft>
              <a:buSzPts val="4400"/>
              <a:buChar char="●"/>
            </a:pPr>
            <a:r>
              <a:rPr lang="en-US"/>
              <a:t>Scatter, line, bar charts, and more</a:t>
            </a:r>
            <a:endParaRPr/>
          </a:p>
          <a:p>
            <a:pPr marL="457200" lvl="0" indent="-508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/>
              <a:t>Interactive dashboards</a:t>
            </a:r>
            <a:endParaRPr/>
          </a:p>
          <a:p>
            <a:pPr marL="914400" lvl="1" indent="-482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/>
              <a:t>Disruption due to slow processing speed creates friction in the analysis process</a:t>
            </a:r>
            <a:endParaRPr/>
          </a:p>
          <a:p>
            <a:pPr marL="457200" lvl="0" indent="-508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/>
              <a:t>cuxfilter</a:t>
            </a:r>
            <a:endParaRPr/>
          </a:p>
          <a:p>
            <a:pPr marL="914400" lvl="1" indent="-482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/>
              <a:t>Built on a host of pyViz ecosystem tools</a:t>
            </a:r>
            <a:endParaRPr/>
          </a:p>
          <a:p>
            <a:pPr marL="914400" lvl="1" indent="-482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/>
              <a:t>Cross-filtering apply interactions from one chart as filters to other charts in the dashboard</a:t>
            </a:r>
            <a:endParaRPr/>
          </a:p>
          <a:p>
            <a:pPr marL="457200" lvl="0" indent="-508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/>
              <a:t>Efficient GPU-backed in-browser visualization</a:t>
            </a:r>
            <a:endParaRPr/>
          </a:p>
          <a:p>
            <a:pPr marL="914400" lvl="1" indent="-482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/>
              <a:t>hvPlot + Datashader + cuxfilter + Plotly Dash</a:t>
            </a:r>
            <a:endParaRPr/>
          </a:p>
        </p:txBody>
      </p:sp>
      <p:pic>
        <p:nvPicPr>
          <p:cNvPr id="1488" name="Google Shape;1488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61625" y="6883762"/>
            <a:ext cx="17599773" cy="957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138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Datashader</a:t>
            </a:r>
            <a:endParaRPr/>
          </a:p>
        </p:txBody>
      </p:sp>
      <p:sp>
        <p:nvSpPr>
          <p:cNvPr id="1504" name="Google Shape;1504;p138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Disruption due to slow processing speed creates friction in the analysis process</a:t>
            </a:r>
            <a:endParaRPr/>
          </a:p>
        </p:txBody>
      </p:sp>
      <p:sp>
        <p:nvSpPr>
          <p:cNvPr id="1505" name="Google Shape;1505;p138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 b="1"/>
              <a:t>Datashader </a:t>
            </a:r>
            <a:r>
              <a:rPr lang="en-US"/>
              <a:t>- a graphics pipeline system for creating meaningful representations of large datasets quickly and flexibly</a:t>
            </a:r>
            <a:endParaRPr/>
          </a:p>
          <a:p>
            <a:pPr marL="457200" lvl="0" indent="-508000" algn="l" rtl="0">
              <a:spcBef>
                <a:spcPts val="3000"/>
              </a:spcBef>
              <a:spcAft>
                <a:spcPts val="0"/>
              </a:spcAft>
              <a:buSzPts val="4400"/>
              <a:buChar char="●"/>
            </a:pPr>
            <a:r>
              <a:rPr lang="en-US"/>
              <a:t>Work by rasterizing or aggregating large datasets into regular grids that can be viewed as images</a:t>
            </a:r>
            <a:endParaRPr/>
          </a:p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/>
              <a:t>Can be GPU-accelerated by leveraging cuDF or other CPU-accelerated tools for the data aggregation step</a:t>
            </a:r>
            <a:endParaRPr/>
          </a:p>
        </p:txBody>
      </p:sp>
      <p:pic>
        <p:nvPicPr>
          <p:cNvPr id="1506" name="Google Shape;1506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600" y="8262411"/>
            <a:ext cx="31546801" cy="681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139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Traditional Model</a:t>
            </a:r>
            <a:endParaRPr/>
          </a:p>
        </p:txBody>
      </p:sp>
      <p:sp>
        <p:nvSpPr>
          <p:cNvPr id="1513" name="Google Shape;1513;p139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Too much data movement and too many makeshift data formats require transformation</a:t>
            </a:r>
            <a:endParaRPr/>
          </a:p>
        </p:txBody>
      </p:sp>
      <p:sp>
        <p:nvSpPr>
          <p:cNvPr id="1514" name="Google Shape;1514;p139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1515;p139">
            <a:extLst>
              <a:ext uri="{FF2B5EF4-FFF2-40B4-BE49-F238E27FC236}">
                <a16:creationId xmlns:a16="http://schemas.microsoft.com/office/drawing/2014/main" id="{78486980-2E07-48D7-C8AE-DBF164F7924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1411" y="4846319"/>
            <a:ext cx="28275390" cy="1365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140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 Model</a:t>
            </a:r>
            <a:endParaRPr/>
          </a:p>
        </p:txBody>
      </p:sp>
      <p:sp>
        <p:nvSpPr>
          <p:cNvPr id="1522" name="Google Shape;1522;p140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Shared, standard data structures are essential to building an efficient workflow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3" name="Google Shape;1523;p140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24" name="Google Shape;1524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1413" y="4846325"/>
            <a:ext cx="29613176" cy="1365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141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1" name="Google Shape;1531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600" y="6164675"/>
            <a:ext cx="31546800" cy="110154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2" name="Google Shape;1532;p141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One Format for Interoperability and Efficiency</a:t>
            </a:r>
            <a:endParaRPr/>
          </a:p>
        </p:txBody>
      </p:sp>
      <p:sp>
        <p:nvSpPr>
          <p:cNvPr id="1533" name="Google Shape;1533;p141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Standardized, language-agnostic in-memory columnar format for structured data</a:t>
            </a:r>
            <a:endParaRPr/>
          </a:p>
        </p:txBody>
      </p:sp>
      <p:pic>
        <p:nvPicPr>
          <p:cNvPr id="1534" name="Google Shape;1534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07675" y="10158054"/>
            <a:ext cx="6360650" cy="22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142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Interoperability with CuPy</a:t>
            </a:r>
            <a:endParaRPr/>
          </a:p>
        </p:txBody>
      </p:sp>
      <p:sp>
        <p:nvSpPr>
          <p:cNvPr id="1541" name="Google Shape;1541;p142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Interoperability of the GPU PyData Ecosystem</a:t>
            </a:r>
            <a:endParaRPr/>
          </a:p>
        </p:txBody>
      </p:sp>
      <p:sp>
        <p:nvSpPr>
          <p:cNvPr id="1542" name="Google Shape;1542;p142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/>
              <a:t>Using </a:t>
            </a:r>
            <a:r>
              <a:rPr lang="en-US">
                <a:solidFill>
                  <a:schemeClr val="dk2"/>
                </a:solidFill>
              </a:rPr>
              <a:t>DLPack </a:t>
            </a:r>
            <a:r>
              <a:rPr lang="en-US"/>
              <a:t>and </a:t>
            </a:r>
            <a:r>
              <a:rPr lang="en-US">
                <a:solidFill>
                  <a:schemeClr val="dk2"/>
                </a:solidFill>
              </a:rPr>
              <a:t>__cuda_array_interface__</a:t>
            </a:r>
            <a:r>
              <a:rPr lang="en-US"/>
              <a:t> – the CUDA array interface is a standard format that describes a GPU array to allow sharing GPU arrays between different libraries without needing to copy or convert data</a:t>
            </a:r>
            <a:endParaRPr/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3" name="Google Shape;1543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0649" y="6537250"/>
            <a:ext cx="26314698" cy="1196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143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 Transforms Data Science</a:t>
            </a:r>
            <a:endParaRPr/>
          </a:p>
        </p:txBody>
      </p:sp>
      <p:sp>
        <p:nvSpPr>
          <p:cNvPr id="1550" name="Google Shape;1550;p143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 optimized hardware-to-software stack for the entire data science pipeline</a:t>
            </a:r>
            <a:endParaRPr/>
          </a:p>
        </p:txBody>
      </p:sp>
      <p:sp>
        <p:nvSpPr>
          <p:cNvPr id="1551" name="Google Shape;1551;p143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2" name="Google Shape;1552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5563" y="4846334"/>
            <a:ext cx="26064870" cy="1365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3" name="Google Shape;1553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14400" y="16969713"/>
            <a:ext cx="1257925" cy="125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144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Accelerating End-to-End Data Science Workflows</a:t>
            </a:r>
            <a:endParaRPr/>
          </a:p>
        </p:txBody>
      </p:sp>
      <p:sp>
        <p:nvSpPr>
          <p:cNvPr id="1560" name="Google Shape;1560;p144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NVIDIA Data Science aims to provide seamless integration of NV libraries and SDKs for data scientists</a:t>
            </a:r>
            <a:endParaRPr/>
          </a:p>
        </p:txBody>
      </p:sp>
      <p:sp>
        <p:nvSpPr>
          <p:cNvPr id="1561" name="Google Shape;1561;p144"/>
          <p:cNvSpPr txBox="1">
            <a:spLocks noGrp="1"/>
          </p:cNvSpPr>
          <p:nvPr>
            <p:ph type="body" idx="2"/>
          </p:nvPr>
        </p:nvSpPr>
        <p:spPr>
          <a:xfrm>
            <a:off x="2514600" y="12590349"/>
            <a:ext cx="31546800" cy="564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 b="1" dirty="0"/>
              <a:t>Tips: </a:t>
            </a:r>
            <a:endParaRPr b="1" dirty="0"/>
          </a:p>
          <a:p>
            <a:pPr marL="457200" lvl="0" indent="-508000" algn="l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Memory management</a:t>
            </a:r>
            <a:endParaRPr dirty="0"/>
          </a:p>
          <a:p>
            <a:pPr marL="914400" lvl="1" indent="-482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dirty="0"/>
              <a:t>Some vectorized operations may create temporary copies of data, which can be problematic for very large datasets</a:t>
            </a:r>
            <a:endParaRPr dirty="0"/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Leverage parallel processing when possible (GPU)</a:t>
            </a:r>
            <a:endParaRPr dirty="0"/>
          </a:p>
          <a:p>
            <a:pPr marL="914400" lvl="1" indent="-482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dirty="0"/>
              <a:t>Design operations to use vector operations (</a:t>
            </a:r>
            <a:r>
              <a:rPr lang="en-US" dirty="0" err="1"/>
              <a:t>groupby.apply</a:t>
            </a:r>
            <a:r>
              <a:rPr lang="en-US" dirty="0"/>
              <a:t> is iterative and slow)</a:t>
            </a:r>
            <a:endParaRPr dirty="0"/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Keep data on the GPU as much as possible</a:t>
            </a:r>
            <a:endParaRPr dirty="0"/>
          </a:p>
          <a:p>
            <a:pPr marL="914400" lvl="1" indent="-482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dirty="0"/>
              <a:t>Minimize copy/convert operations</a:t>
            </a:r>
            <a:endParaRPr dirty="0"/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Diagnose and remove bottlenecks</a:t>
            </a:r>
            <a:endParaRPr dirty="0"/>
          </a:p>
        </p:txBody>
      </p:sp>
      <p:sp>
        <p:nvSpPr>
          <p:cNvPr id="1562" name="Google Shape;1562;p144"/>
          <p:cNvSpPr/>
          <p:nvPr/>
        </p:nvSpPr>
        <p:spPr>
          <a:xfrm>
            <a:off x="6961250" y="5942675"/>
            <a:ext cx="4866900" cy="321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Data Acquisition</a:t>
            </a:r>
            <a:endParaRPr kumimoji="0" sz="4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63" name="Google Shape;1563;p144"/>
          <p:cNvSpPr/>
          <p:nvPr/>
        </p:nvSpPr>
        <p:spPr>
          <a:xfrm>
            <a:off x="15854550" y="5942675"/>
            <a:ext cx="4866900" cy="321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Data Manipulation</a:t>
            </a:r>
            <a:endParaRPr kumimoji="0" sz="4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64" name="Google Shape;1564;p144"/>
          <p:cNvSpPr/>
          <p:nvPr/>
        </p:nvSpPr>
        <p:spPr>
          <a:xfrm>
            <a:off x="24747850" y="6291425"/>
            <a:ext cx="4866900" cy="107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Statistical Analysis</a:t>
            </a:r>
            <a:endParaRPr kumimoji="0" sz="4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65" name="Google Shape;1565;p144"/>
          <p:cNvSpPr/>
          <p:nvPr/>
        </p:nvSpPr>
        <p:spPr>
          <a:xfrm>
            <a:off x="24747850" y="4846325"/>
            <a:ext cx="4866900" cy="107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Store</a:t>
            </a:r>
            <a:endParaRPr kumimoji="0" sz="4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66" name="Google Shape;1566;p144"/>
          <p:cNvSpPr/>
          <p:nvPr/>
        </p:nvSpPr>
        <p:spPr>
          <a:xfrm>
            <a:off x="24747850" y="9181625"/>
            <a:ext cx="4866900" cy="107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Machine Learning</a:t>
            </a:r>
            <a:endParaRPr kumimoji="0" sz="4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67" name="Google Shape;1567;p144"/>
          <p:cNvSpPr/>
          <p:nvPr/>
        </p:nvSpPr>
        <p:spPr>
          <a:xfrm>
            <a:off x="12823300" y="7167425"/>
            <a:ext cx="2036100" cy="770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68" name="Google Shape;1568;p144"/>
          <p:cNvSpPr/>
          <p:nvPr/>
        </p:nvSpPr>
        <p:spPr>
          <a:xfrm>
            <a:off x="21716600" y="7167425"/>
            <a:ext cx="2036100" cy="770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569" name="Google Shape;1569;p144"/>
          <p:cNvCxnSpPr/>
          <p:nvPr/>
        </p:nvCxnSpPr>
        <p:spPr>
          <a:xfrm>
            <a:off x="6961200" y="11414825"/>
            <a:ext cx="226536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70" name="Google Shape;1570;p144"/>
          <p:cNvSpPr txBox="1"/>
          <p:nvPr/>
        </p:nvSpPr>
        <p:spPr>
          <a:xfrm>
            <a:off x="11407950" y="10337800"/>
            <a:ext cx="13760100" cy="10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0" i="0" u="none" strike="noStrike" kern="0" cap="none" spc="0" normalizeH="0" baseline="0" noProof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Accelerated by RAPIDS</a:t>
            </a: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76B9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71" name="Google Shape;1571;p144"/>
          <p:cNvSpPr/>
          <p:nvPr/>
        </p:nvSpPr>
        <p:spPr>
          <a:xfrm>
            <a:off x="24747850" y="7736525"/>
            <a:ext cx="4866900" cy="107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Visualization</a:t>
            </a:r>
            <a:endParaRPr kumimoji="0" sz="4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87"/>
          <p:cNvSpPr txBox="1">
            <a:spLocks noGrp="1"/>
          </p:cNvSpPr>
          <p:nvPr>
            <p:ph type="body" idx="1"/>
          </p:nvPr>
        </p:nvSpPr>
        <p:spPr>
          <a:xfrm>
            <a:off x="10094409" y="9677086"/>
            <a:ext cx="7947000" cy="750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Telecom</a:t>
            </a:r>
            <a:endParaRPr/>
          </a:p>
        </p:txBody>
      </p:sp>
      <p:sp>
        <p:nvSpPr>
          <p:cNvPr id="864" name="Google Shape;864;p87"/>
          <p:cNvSpPr txBox="1">
            <a:spLocks noGrp="1"/>
          </p:cNvSpPr>
          <p:nvPr>
            <p:ph type="body" idx="13"/>
          </p:nvPr>
        </p:nvSpPr>
        <p:spPr>
          <a:xfrm>
            <a:off x="1637603" y="9677086"/>
            <a:ext cx="7947000" cy="750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Retail</a:t>
            </a:r>
            <a:endParaRPr/>
          </a:p>
        </p:txBody>
      </p:sp>
      <p:sp>
        <p:nvSpPr>
          <p:cNvPr id="865" name="Google Shape;865;p87"/>
          <p:cNvSpPr txBox="1">
            <a:spLocks noGrp="1"/>
          </p:cNvSpPr>
          <p:nvPr>
            <p:ph type="body" idx="14"/>
          </p:nvPr>
        </p:nvSpPr>
        <p:spPr>
          <a:xfrm>
            <a:off x="10094409" y="10364693"/>
            <a:ext cx="7947000" cy="75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500"/>
              <a:t>Detect Network/Security Anomalies</a:t>
            </a:r>
            <a:endParaRPr sz="25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500"/>
              <a:t>Forecasting Network Performance</a:t>
            </a:r>
            <a:endParaRPr sz="25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500"/>
              <a:t>Network Resource Optimization (SON)</a:t>
            </a:r>
            <a:endParaRPr sz="25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500"/>
          </a:p>
        </p:txBody>
      </p:sp>
      <p:sp>
        <p:nvSpPr>
          <p:cNvPr id="866" name="Google Shape;866;p87"/>
          <p:cNvSpPr txBox="1">
            <a:spLocks noGrp="1"/>
          </p:cNvSpPr>
          <p:nvPr>
            <p:ph type="body" idx="15"/>
          </p:nvPr>
        </p:nvSpPr>
        <p:spPr>
          <a:xfrm>
            <a:off x="1637603" y="10364693"/>
            <a:ext cx="7947000" cy="75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500"/>
              <a:t>Supply Chain &amp; Inventory Management</a:t>
            </a:r>
            <a:endParaRPr sz="25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500"/>
              <a:t>Price Management / Markdown Optimization</a:t>
            </a:r>
            <a:endParaRPr sz="25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500"/>
              <a:t>Promotion Prioritization And Ad Targeting</a:t>
            </a:r>
            <a:endParaRPr sz="25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500"/>
          </a:p>
        </p:txBody>
      </p:sp>
      <p:sp>
        <p:nvSpPr>
          <p:cNvPr id="867" name="Google Shape;867;p87"/>
          <p:cNvSpPr txBox="1">
            <a:spLocks noGrp="1"/>
          </p:cNvSpPr>
          <p:nvPr>
            <p:ph type="body" idx="16"/>
          </p:nvPr>
        </p:nvSpPr>
        <p:spPr>
          <a:xfrm>
            <a:off x="18534605" y="9677086"/>
            <a:ext cx="7947000" cy="750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Healthcare</a:t>
            </a:r>
            <a:endParaRPr/>
          </a:p>
        </p:txBody>
      </p:sp>
      <p:sp>
        <p:nvSpPr>
          <p:cNvPr id="868" name="Google Shape;868;p87"/>
          <p:cNvSpPr txBox="1">
            <a:spLocks noGrp="1"/>
          </p:cNvSpPr>
          <p:nvPr>
            <p:ph type="body" idx="17"/>
          </p:nvPr>
        </p:nvSpPr>
        <p:spPr>
          <a:xfrm>
            <a:off x="18534605" y="10364693"/>
            <a:ext cx="7947000" cy="75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500"/>
              <a:t>Improve Clinical Care</a:t>
            </a:r>
            <a:endParaRPr sz="25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500"/>
              <a:t>Drive Operational Efficiency</a:t>
            </a:r>
            <a:endParaRPr sz="25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500"/>
              <a:t>Speed Up Drug Discovery</a:t>
            </a:r>
            <a:endParaRPr sz="25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500"/>
          </a:p>
        </p:txBody>
      </p:sp>
      <p:sp>
        <p:nvSpPr>
          <p:cNvPr id="869" name="Google Shape;869;p87"/>
          <p:cNvSpPr txBox="1">
            <a:spLocks noGrp="1"/>
          </p:cNvSpPr>
          <p:nvPr>
            <p:ph type="body" idx="18"/>
          </p:nvPr>
        </p:nvSpPr>
        <p:spPr>
          <a:xfrm>
            <a:off x="26983113" y="9677086"/>
            <a:ext cx="7947300" cy="750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Manufacturing</a:t>
            </a:r>
            <a:endParaRPr/>
          </a:p>
        </p:txBody>
      </p:sp>
      <p:sp>
        <p:nvSpPr>
          <p:cNvPr id="870" name="Google Shape;870;p87"/>
          <p:cNvSpPr txBox="1">
            <a:spLocks noGrp="1"/>
          </p:cNvSpPr>
          <p:nvPr>
            <p:ph type="body" idx="19"/>
          </p:nvPr>
        </p:nvSpPr>
        <p:spPr>
          <a:xfrm>
            <a:off x="26983113" y="10364693"/>
            <a:ext cx="7947300" cy="75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500"/>
              <a:t>Remaining Useful Life Estimation</a:t>
            </a:r>
            <a:endParaRPr sz="25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500"/>
              <a:t>Failure Prediction</a:t>
            </a:r>
            <a:endParaRPr sz="25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500"/>
              <a:t>Demand Forecasting</a:t>
            </a:r>
            <a:endParaRPr sz="25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500"/>
          </a:p>
        </p:txBody>
      </p:sp>
      <p:sp>
        <p:nvSpPr>
          <p:cNvPr id="871" name="Google Shape;871;p87"/>
          <p:cNvSpPr txBox="1">
            <a:spLocks noGrp="1"/>
          </p:cNvSpPr>
          <p:nvPr>
            <p:ph type="body" idx="20"/>
          </p:nvPr>
        </p:nvSpPr>
        <p:spPr>
          <a:xfrm>
            <a:off x="10087333" y="16754322"/>
            <a:ext cx="7947000" cy="750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Consumer Internet</a:t>
            </a:r>
            <a:endParaRPr/>
          </a:p>
        </p:txBody>
      </p:sp>
      <p:sp>
        <p:nvSpPr>
          <p:cNvPr id="872" name="Google Shape;872;p87"/>
          <p:cNvSpPr txBox="1">
            <a:spLocks noGrp="1"/>
          </p:cNvSpPr>
          <p:nvPr>
            <p:ph type="body" idx="21"/>
          </p:nvPr>
        </p:nvSpPr>
        <p:spPr>
          <a:xfrm>
            <a:off x="1630527" y="16754322"/>
            <a:ext cx="7947000" cy="750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Financial Services</a:t>
            </a:r>
            <a:endParaRPr/>
          </a:p>
        </p:txBody>
      </p:sp>
      <p:sp>
        <p:nvSpPr>
          <p:cNvPr id="873" name="Google Shape;873;p87"/>
          <p:cNvSpPr txBox="1">
            <a:spLocks noGrp="1"/>
          </p:cNvSpPr>
          <p:nvPr>
            <p:ph type="body" idx="22"/>
          </p:nvPr>
        </p:nvSpPr>
        <p:spPr>
          <a:xfrm>
            <a:off x="10087333" y="17441929"/>
            <a:ext cx="7947000" cy="75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2500"/>
              <a:t>Ad Personalization</a:t>
            </a:r>
            <a:endParaRPr sz="25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2500"/>
              <a:t>Click Through Rate Optimization</a:t>
            </a:r>
            <a:endParaRPr sz="25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500"/>
              <a:t>Churn Reduction</a:t>
            </a:r>
            <a:endParaRPr sz="2500"/>
          </a:p>
        </p:txBody>
      </p:sp>
      <p:sp>
        <p:nvSpPr>
          <p:cNvPr id="874" name="Google Shape;874;p87"/>
          <p:cNvSpPr txBox="1">
            <a:spLocks noGrp="1"/>
          </p:cNvSpPr>
          <p:nvPr>
            <p:ph type="body" idx="23"/>
          </p:nvPr>
        </p:nvSpPr>
        <p:spPr>
          <a:xfrm>
            <a:off x="1630527" y="17441929"/>
            <a:ext cx="7947000" cy="75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500"/>
              <a:t>Claim Fraud</a:t>
            </a:r>
            <a:endParaRPr sz="25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500"/>
              <a:t>Customer Service Chatbots/Routing</a:t>
            </a:r>
            <a:endParaRPr sz="25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500"/>
              <a:t>Risk Evaluation</a:t>
            </a:r>
            <a:endParaRPr sz="2500"/>
          </a:p>
        </p:txBody>
      </p:sp>
      <p:sp>
        <p:nvSpPr>
          <p:cNvPr id="875" name="Google Shape;875;p87"/>
          <p:cNvSpPr txBox="1">
            <a:spLocks noGrp="1"/>
          </p:cNvSpPr>
          <p:nvPr>
            <p:ph type="body" idx="24"/>
          </p:nvPr>
        </p:nvSpPr>
        <p:spPr>
          <a:xfrm>
            <a:off x="18527529" y="16754322"/>
            <a:ext cx="7947000" cy="750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Oil &amp; Gas</a:t>
            </a:r>
            <a:endParaRPr/>
          </a:p>
        </p:txBody>
      </p:sp>
      <p:sp>
        <p:nvSpPr>
          <p:cNvPr id="876" name="Google Shape;876;p87"/>
          <p:cNvSpPr txBox="1">
            <a:spLocks noGrp="1"/>
          </p:cNvSpPr>
          <p:nvPr>
            <p:ph type="body" idx="25"/>
          </p:nvPr>
        </p:nvSpPr>
        <p:spPr>
          <a:xfrm>
            <a:off x="18527529" y="17441929"/>
            <a:ext cx="7947000" cy="75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2500"/>
              <a:t>Sensor Data Tag Mapping</a:t>
            </a:r>
            <a:endParaRPr sz="25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2500"/>
              <a:t>Anomaly Detection</a:t>
            </a:r>
            <a:endParaRPr sz="25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500"/>
              <a:t>Robust Fault Prediction</a:t>
            </a:r>
            <a:endParaRPr sz="2500"/>
          </a:p>
        </p:txBody>
      </p:sp>
      <p:sp>
        <p:nvSpPr>
          <p:cNvPr id="877" name="Google Shape;877;p87"/>
          <p:cNvSpPr txBox="1">
            <a:spLocks noGrp="1"/>
          </p:cNvSpPr>
          <p:nvPr>
            <p:ph type="body" idx="26"/>
          </p:nvPr>
        </p:nvSpPr>
        <p:spPr>
          <a:xfrm>
            <a:off x="26976037" y="16754322"/>
            <a:ext cx="7947300" cy="750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Automotive</a:t>
            </a:r>
            <a:endParaRPr/>
          </a:p>
        </p:txBody>
      </p:sp>
      <p:sp>
        <p:nvSpPr>
          <p:cNvPr id="878" name="Google Shape;878;p87"/>
          <p:cNvSpPr txBox="1">
            <a:spLocks noGrp="1"/>
          </p:cNvSpPr>
          <p:nvPr>
            <p:ph type="body" idx="27"/>
          </p:nvPr>
        </p:nvSpPr>
        <p:spPr>
          <a:xfrm>
            <a:off x="26976037" y="17441929"/>
            <a:ext cx="7947300" cy="75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2500"/>
              <a:t>Personalization &amp; Intelligent Customer Interactions</a:t>
            </a:r>
            <a:endParaRPr sz="25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2500"/>
              <a:t>Connected Vehicle Predictive Maintenance</a:t>
            </a:r>
            <a:endParaRPr sz="25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500"/>
              <a:t>Forecasting, Demand, &amp; Capacity Planning</a:t>
            </a:r>
            <a:endParaRPr sz="2500"/>
          </a:p>
        </p:txBody>
      </p:sp>
      <p:sp>
        <p:nvSpPr>
          <p:cNvPr id="879" name="Google Shape;879;p87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Is the Key to Unlocking the Future of Modern Business</a:t>
            </a:r>
            <a:endParaRPr/>
          </a:p>
        </p:txBody>
      </p:sp>
      <p:sp>
        <p:nvSpPr>
          <p:cNvPr id="880" name="Google Shape;880;p87"/>
          <p:cNvSpPr txBox="1">
            <a:spLocks noGrp="1"/>
          </p:cNvSpPr>
          <p:nvPr>
            <p:ph type="body" idx="28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Enables data-driven decision making</a:t>
            </a:r>
            <a:endParaRPr/>
          </a:p>
        </p:txBody>
      </p:sp>
      <p:pic>
        <p:nvPicPr>
          <p:cNvPr id="881" name="Google Shape;88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606" y="4849814"/>
            <a:ext cx="7955281" cy="46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6108" y="4849814"/>
            <a:ext cx="7955281" cy="4614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34610" y="4849814"/>
            <a:ext cx="7955281" cy="4643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983113" y="4849814"/>
            <a:ext cx="7955281" cy="4643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37603" y="11926198"/>
            <a:ext cx="7955281" cy="4614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8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086104" y="11926198"/>
            <a:ext cx="7955281" cy="4614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8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534606" y="11926198"/>
            <a:ext cx="7955281" cy="4614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8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968061" y="11926198"/>
            <a:ext cx="7955281" cy="4624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C0BEE8-FAE5-7E2C-E178-342BC8847C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Hands-On Lab</a:t>
            </a:r>
          </a:p>
        </p:txBody>
      </p:sp>
    </p:spTree>
    <p:extLst>
      <p:ext uri="{BB962C8B-B14F-4D97-AF65-F5344CB8AC3E}">
        <p14:creationId xmlns:p14="http://schemas.microsoft.com/office/powerpoint/2010/main" val="16376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88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study of data to extract meaningful insights</a:t>
            </a:r>
            <a:endParaRPr/>
          </a:p>
        </p:txBody>
      </p:sp>
      <p:sp>
        <p:nvSpPr>
          <p:cNvPr id="895" name="Google Shape;895;p88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08000" algn="l" rtl="0">
              <a:lnSpc>
                <a:spcPct val="150000"/>
              </a:lnSpc>
              <a:spcBef>
                <a:spcPts val="300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Data science is a multidisciplinary field that combines principles and practices from the fields of mathematics, statistics, artificial intelligence, and computer engineering to analyze large amounts of data. 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508000" algn="l" rtl="0">
              <a:lnSpc>
                <a:spcPct val="150000"/>
              </a:lnSpc>
              <a:spcBef>
                <a:spcPts val="300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Helps to ask and answer questions like: </a:t>
            </a:r>
            <a:endParaRPr dirty="0"/>
          </a:p>
          <a:p>
            <a:pPr marL="914400" lvl="1" indent="-482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dirty="0"/>
              <a:t>Descriptive Analysis (what happened)</a:t>
            </a:r>
            <a:endParaRPr dirty="0"/>
          </a:p>
          <a:p>
            <a:pPr marL="914400" lvl="1" indent="-482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dirty="0"/>
              <a:t>Diagnostic Analysis (why it happened)</a:t>
            </a:r>
            <a:endParaRPr dirty="0"/>
          </a:p>
          <a:p>
            <a:pPr marL="914400" lvl="1" indent="-482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dirty="0"/>
              <a:t>Predictive Analysis (what will happen)</a:t>
            </a:r>
            <a:endParaRPr dirty="0"/>
          </a:p>
          <a:p>
            <a:pPr marL="914400" lvl="1" indent="-482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dirty="0"/>
              <a:t>Prescriptive Analysis (what can be done with the results)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508000" algn="l" rtl="0">
              <a:lnSpc>
                <a:spcPct val="150000"/>
              </a:lnSpc>
              <a:spcBef>
                <a:spcPts val="300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More than just quantitative analysis - it combines knowledge of tools, methods, and technologies to generate meaning from data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6" name="Google Shape;896;p88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Overview</a:t>
            </a:r>
            <a:endParaRPr/>
          </a:p>
        </p:txBody>
      </p:sp>
      <p:grpSp>
        <p:nvGrpSpPr>
          <p:cNvPr id="897" name="Google Shape;897;p88"/>
          <p:cNvGrpSpPr/>
          <p:nvPr/>
        </p:nvGrpSpPr>
        <p:grpSpPr>
          <a:xfrm>
            <a:off x="25793450" y="6824975"/>
            <a:ext cx="8267950" cy="7787250"/>
            <a:chOff x="24309350" y="9879200"/>
            <a:chExt cx="8267950" cy="7787250"/>
          </a:xfrm>
        </p:grpSpPr>
        <p:sp>
          <p:nvSpPr>
            <p:cNvPr id="898" name="Google Shape;898;p88"/>
            <p:cNvSpPr/>
            <p:nvPr/>
          </p:nvSpPr>
          <p:spPr>
            <a:xfrm>
              <a:off x="25751450" y="9879200"/>
              <a:ext cx="5383800" cy="5191500"/>
            </a:xfrm>
            <a:prstGeom prst="ellipse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100"/>
                <a:t>Business</a:t>
              </a:r>
              <a:endParaRPr sz="5100"/>
            </a:p>
          </p:txBody>
        </p:sp>
        <p:sp>
          <p:nvSpPr>
            <p:cNvPr id="899" name="Google Shape;899;p88"/>
            <p:cNvSpPr/>
            <p:nvPr/>
          </p:nvSpPr>
          <p:spPr>
            <a:xfrm>
              <a:off x="24309350" y="12474950"/>
              <a:ext cx="5383800" cy="5191500"/>
            </a:xfrm>
            <a:prstGeom prst="ellipse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100"/>
                <a:t>Math &amp; Statistics</a:t>
              </a:r>
              <a:endParaRPr sz="5100"/>
            </a:p>
          </p:txBody>
        </p:sp>
        <p:sp>
          <p:nvSpPr>
            <p:cNvPr id="900" name="Google Shape;900;p88"/>
            <p:cNvSpPr/>
            <p:nvPr/>
          </p:nvSpPr>
          <p:spPr>
            <a:xfrm>
              <a:off x="27193500" y="12474950"/>
              <a:ext cx="5383800" cy="5191500"/>
            </a:xfrm>
            <a:prstGeom prst="ellipse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100"/>
                <a:t>Computer Science</a:t>
              </a:r>
              <a:endParaRPr sz="5100"/>
            </a:p>
          </p:txBody>
        </p:sp>
        <p:sp>
          <p:nvSpPr>
            <p:cNvPr id="901" name="Google Shape;901;p88"/>
            <p:cNvSpPr txBox="1"/>
            <p:nvPr/>
          </p:nvSpPr>
          <p:spPr>
            <a:xfrm>
              <a:off x="27193500" y="12474950"/>
              <a:ext cx="2499600" cy="25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100"/>
                <a:t>Data Science</a:t>
              </a:r>
              <a:endParaRPr sz="510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90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Is More Than Machine Learning and Analytics</a:t>
            </a:r>
            <a:endParaRPr/>
          </a:p>
        </p:txBody>
      </p:sp>
      <p:sp>
        <p:nvSpPr>
          <p:cNvPr id="916" name="Google Shape;916;p90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Non-analytical tasks related to data science are equally important</a:t>
            </a:r>
            <a:endParaRPr/>
          </a:p>
        </p:txBody>
      </p:sp>
      <p:sp>
        <p:nvSpPr>
          <p:cNvPr id="917" name="Google Shape;917;p90"/>
          <p:cNvSpPr txBox="1">
            <a:spLocks noGrp="1"/>
          </p:cNvSpPr>
          <p:nvPr>
            <p:ph type="body" idx="2"/>
          </p:nvPr>
        </p:nvSpPr>
        <p:spPr>
          <a:xfrm>
            <a:off x="2514600" y="4846325"/>
            <a:ext cx="10960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 dirty="0"/>
              <a:t>Analytical tasks include: </a:t>
            </a:r>
            <a:endParaRPr dirty="0"/>
          </a:p>
          <a:p>
            <a:pPr marL="457200" lvl="0" indent="-508000" algn="l" rtl="0">
              <a:lnSpc>
                <a:spcPct val="150000"/>
              </a:lnSpc>
              <a:spcBef>
                <a:spcPts val="300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Machine learning model development</a:t>
            </a:r>
            <a:endParaRPr dirty="0"/>
          </a:p>
          <a:p>
            <a:pPr marL="457200" lvl="0" indent="-508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Measuring key metrics</a:t>
            </a:r>
            <a:endParaRPr dirty="0"/>
          </a:p>
          <a:p>
            <a:pPr marL="457200" lvl="0" indent="-508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Statistical analysis</a:t>
            </a:r>
            <a:endParaRPr dirty="0"/>
          </a:p>
          <a:p>
            <a:pPr marL="457200" lvl="0" indent="-508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dirty="0"/>
              <a:t>Data visualizations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Non-analytical tasks (</a:t>
            </a:r>
            <a:r>
              <a:rPr lang="en-US" b="1" dirty="0">
                <a:solidFill>
                  <a:schemeClr val="lt2"/>
                </a:solidFill>
              </a:rPr>
              <a:t>upstream</a:t>
            </a:r>
            <a:r>
              <a:rPr lang="en-US" dirty="0">
                <a:solidFill>
                  <a:schemeClr val="lt2"/>
                </a:solidFill>
              </a:rPr>
              <a:t>) include:</a:t>
            </a:r>
            <a:endParaRPr dirty="0">
              <a:solidFill>
                <a:schemeClr val="lt2"/>
              </a:solidFill>
            </a:endParaRPr>
          </a:p>
          <a:p>
            <a:pPr marL="457200" lvl="0" indent="-508000" algn="l" rtl="0">
              <a:lnSpc>
                <a:spcPct val="150000"/>
              </a:lnSpc>
              <a:spcBef>
                <a:spcPts val="3000"/>
              </a:spcBef>
              <a:spcAft>
                <a:spcPts val="0"/>
              </a:spcAft>
              <a:buClr>
                <a:schemeClr val="lt2"/>
              </a:buClr>
              <a:buSzPts val="4400"/>
              <a:buChar char="●"/>
            </a:pPr>
            <a:r>
              <a:rPr lang="en-US" b="1" dirty="0">
                <a:solidFill>
                  <a:schemeClr val="lt2"/>
                </a:solidFill>
              </a:rPr>
              <a:t>Extract, transform, and load (ETL)</a:t>
            </a:r>
            <a:endParaRPr b="1" dirty="0">
              <a:solidFill>
                <a:schemeClr val="lt2"/>
              </a:solidFill>
            </a:endParaRPr>
          </a:p>
          <a:p>
            <a:pPr marL="914400" lvl="1" indent="-482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Char char="○"/>
            </a:pPr>
            <a:r>
              <a:rPr lang="en-US" dirty="0">
                <a:solidFill>
                  <a:schemeClr val="lt2"/>
                </a:solidFill>
              </a:rPr>
              <a:t>Data collection</a:t>
            </a:r>
            <a:endParaRPr dirty="0">
              <a:solidFill>
                <a:schemeClr val="lt2"/>
              </a:solidFill>
            </a:endParaRPr>
          </a:p>
          <a:p>
            <a:pPr marL="914400" lvl="1" indent="-482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Char char="○"/>
            </a:pPr>
            <a:r>
              <a:rPr lang="en-US" dirty="0">
                <a:solidFill>
                  <a:schemeClr val="lt2"/>
                </a:solidFill>
              </a:rPr>
              <a:t>Data cleaning and preprocessing</a:t>
            </a:r>
            <a:endParaRPr dirty="0">
              <a:solidFill>
                <a:schemeClr val="lt2"/>
              </a:solidFill>
            </a:endParaRPr>
          </a:p>
          <a:p>
            <a:pPr marL="914400" lvl="1" indent="-482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Char char="○"/>
            </a:pPr>
            <a:r>
              <a:rPr lang="en-US" dirty="0">
                <a:solidFill>
                  <a:schemeClr val="lt2"/>
                </a:solidFill>
              </a:rPr>
              <a:t>Data modeling</a:t>
            </a:r>
            <a:endParaRPr dirty="0">
              <a:solidFill>
                <a:schemeClr val="lt2"/>
              </a:solidFill>
            </a:endParaRPr>
          </a:p>
          <a:p>
            <a:pPr marL="457200" lvl="0" indent="-508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Char char="●"/>
            </a:pPr>
            <a:r>
              <a:rPr lang="en-US" b="1" dirty="0">
                <a:solidFill>
                  <a:schemeClr val="lt2"/>
                </a:solidFill>
              </a:rPr>
              <a:t>Data engineering</a:t>
            </a:r>
            <a:endParaRPr b="1" dirty="0"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18" name="Google Shape;91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5502" y="7387950"/>
            <a:ext cx="20585900" cy="8568850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90"/>
          <p:cNvSpPr/>
          <p:nvPr/>
        </p:nvSpPr>
        <p:spPr>
          <a:xfrm rot="10800000">
            <a:off x="17983850" y="8444375"/>
            <a:ext cx="1200300" cy="6708600"/>
          </a:xfrm>
          <a:prstGeom prst="leftBrace">
            <a:avLst>
              <a:gd name="adj1" fmla="val 50000"/>
              <a:gd name="adj2" fmla="val 50000"/>
            </a:avLst>
          </a:prstGeom>
          <a:noFill/>
          <a:ln w="228600" cap="flat" cmpd="sng">
            <a:solidFill>
              <a:srgbClr val="355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5" name="Google Shape;925;p91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3475502" y="7387950"/>
            <a:ext cx="20585900" cy="8568850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91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Science Is More Than Machine Learning and Analytics</a:t>
            </a:r>
            <a:endParaRPr dirty="0"/>
          </a:p>
        </p:txBody>
      </p:sp>
      <p:sp>
        <p:nvSpPr>
          <p:cNvPr id="927" name="Google Shape;927;p91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Non-analytical tasks related to data science are equally important</a:t>
            </a:r>
            <a:endParaRPr/>
          </a:p>
        </p:txBody>
      </p:sp>
      <p:sp>
        <p:nvSpPr>
          <p:cNvPr id="928" name="Google Shape;928;p91"/>
          <p:cNvSpPr txBox="1">
            <a:spLocks noGrp="1"/>
          </p:cNvSpPr>
          <p:nvPr>
            <p:ph type="body" idx="2"/>
          </p:nvPr>
        </p:nvSpPr>
        <p:spPr>
          <a:xfrm>
            <a:off x="2514600" y="4846325"/>
            <a:ext cx="10960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Analytical tasks include: </a:t>
            </a:r>
            <a:endParaRPr dirty="0">
              <a:solidFill>
                <a:schemeClr val="lt2"/>
              </a:solidFill>
            </a:endParaRPr>
          </a:p>
          <a:p>
            <a:pPr marL="457200" lvl="0" indent="-508000" algn="l" rtl="0">
              <a:lnSpc>
                <a:spcPct val="150000"/>
              </a:lnSpc>
              <a:spcBef>
                <a:spcPts val="3000"/>
              </a:spcBef>
              <a:spcAft>
                <a:spcPts val="0"/>
              </a:spcAft>
              <a:buClr>
                <a:schemeClr val="lt2"/>
              </a:buClr>
              <a:buSzPts val="4400"/>
              <a:buChar char="●"/>
            </a:pPr>
            <a:r>
              <a:rPr lang="en-US" dirty="0">
                <a:solidFill>
                  <a:schemeClr val="lt2"/>
                </a:solidFill>
              </a:rPr>
              <a:t>Machine learning model development</a:t>
            </a:r>
            <a:endParaRPr dirty="0">
              <a:solidFill>
                <a:schemeClr val="lt2"/>
              </a:solidFill>
            </a:endParaRPr>
          </a:p>
          <a:p>
            <a:pPr marL="457200" lvl="0" indent="-508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Char char="●"/>
            </a:pPr>
            <a:r>
              <a:rPr lang="en-US" dirty="0">
                <a:solidFill>
                  <a:schemeClr val="lt2"/>
                </a:solidFill>
              </a:rPr>
              <a:t>Measuring key metrics</a:t>
            </a:r>
            <a:endParaRPr dirty="0">
              <a:solidFill>
                <a:schemeClr val="lt2"/>
              </a:solidFill>
            </a:endParaRPr>
          </a:p>
          <a:p>
            <a:pPr marL="457200" lvl="0" indent="-508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Char char="●"/>
            </a:pPr>
            <a:r>
              <a:rPr lang="en-US" dirty="0">
                <a:solidFill>
                  <a:schemeClr val="lt2"/>
                </a:solidFill>
              </a:rPr>
              <a:t>Statistical analysis</a:t>
            </a:r>
            <a:endParaRPr dirty="0">
              <a:solidFill>
                <a:schemeClr val="lt2"/>
              </a:solidFill>
            </a:endParaRPr>
          </a:p>
          <a:p>
            <a:pPr marL="457200" lvl="0" indent="-508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Char char="●"/>
            </a:pPr>
            <a:r>
              <a:rPr lang="en-US" dirty="0">
                <a:solidFill>
                  <a:schemeClr val="lt2"/>
                </a:solidFill>
              </a:rPr>
              <a:t>Data visualizations</a:t>
            </a:r>
            <a:endParaRPr dirty="0"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 dirty="0"/>
              <a:t>Non-analytical tasks (</a:t>
            </a:r>
            <a:r>
              <a:rPr lang="en-US" b="1" dirty="0"/>
              <a:t>upstream</a:t>
            </a:r>
            <a:r>
              <a:rPr lang="en-US" dirty="0"/>
              <a:t>) include: </a:t>
            </a:r>
            <a:endParaRPr dirty="0"/>
          </a:p>
          <a:p>
            <a:pPr marL="457200" lvl="0" indent="-508000" algn="l" rtl="0">
              <a:lnSpc>
                <a:spcPct val="150000"/>
              </a:lnSpc>
              <a:spcBef>
                <a:spcPts val="3000"/>
              </a:spcBef>
              <a:spcAft>
                <a:spcPts val="0"/>
              </a:spcAft>
              <a:buSzPts val="4400"/>
              <a:buChar char="●"/>
            </a:pPr>
            <a:r>
              <a:rPr lang="en-US" b="1" dirty="0"/>
              <a:t>Extract, transform, and load (ETL)</a:t>
            </a:r>
            <a:endParaRPr b="1" dirty="0"/>
          </a:p>
          <a:p>
            <a:pPr marL="914400" lvl="1" indent="-482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dirty="0"/>
              <a:t>Data collection</a:t>
            </a:r>
            <a:endParaRPr dirty="0"/>
          </a:p>
          <a:p>
            <a:pPr marL="914400" lvl="1" indent="-482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dirty="0"/>
              <a:t>Data cleaning and preprocessing</a:t>
            </a:r>
            <a:endParaRPr dirty="0"/>
          </a:p>
          <a:p>
            <a:pPr marL="914400" lvl="1" indent="-482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rPr lang="en-US" dirty="0"/>
              <a:t>Data modeling</a:t>
            </a:r>
            <a:endParaRPr dirty="0"/>
          </a:p>
          <a:p>
            <a:pPr marL="457200" lvl="0" indent="-508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b="1" dirty="0"/>
              <a:t>Data engineering</a:t>
            </a:r>
            <a:endParaRPr b="1" dirty="0"/>
          </a:p>
          <a:p>
            <a:pPr marL="0" lvl="0" indent="0" algn="l" rtl="0">
              <a:lnSpc>
                <a:spcPct val="150000"/>
              </a:lnSpc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3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29" name="Google Shape;929;p91"/>
          <p:cNvPicPr preferRelativeResize="0"/>
          <p:nvPr/>
        </p:nvPicPr>
        <p:blipFill rotWithShape="1">
          <a:blip r:embed="rId3">
            <a:alphaModFix/>
          </a:blip>
          <a:srcRect r="42296"/>
          <a:stretch/>
        </p:blipFill>
        <p:spPr>
          <a:xfrm>
            <a:off x="13475500" y="7387950"/>
            <a:ext cx="11878750" cy="8568850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91"/>
          <p:cNvSpPr/>
          <p:nvPr/>
        </p:nvSpPr>
        <p:spPr>
          <a:xfrm rot="5400000">
            <a:off x="22014800" y="4494150"/>
            <a:ext cx="824700" cy="6612300"/>
          </a:xfrm>
          <a:prstGeom prst="leftBrace">
            <a:avLst>
              <a:gd name="adj1" fmla="val 50000"/>
              <a:gd name="adj2" fmla="val 50000"/>
            </a:avLst>
          </a:prstGeom>
          <a:noFill/>
          <a:ln w="2286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91"/>
          <p:cNvSpPr txBox="1"/>
          <p:nvPr/>
        </p:nvSpPr>
        <p:spPr>
          <a:xfrm>
            <a:off x="19121000" y="5517275"/>
            <a:ext cx="6612300" cy="17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2"/>
                </a:solidFill>
              </a:rPr>
              <a:t>40% of data scientist’s time</a:t>
            </a:r>
            <a:endParaRPr sz="6000">
              <a:solidFill>
                <a:schemeClr val="dk2"/>
              </a:solidFill>
            </a:endParaRPr>
          </a:p>
        </p:txBody>
      </p:sp>
      <p:pic>
        <p:nvPicPr>
          <p:cNvPr id="932" name="Google Shape;932;p91"/>
          <p:cNvPicPr preferRelativeResize="0"/>
          <p:nvPr/>
        </p:nvPicPr>
        <p:blipFill rotWithShape="1">
          <a:blip r:embed="rId3">
            <a:alphaModFix/>
          </a:blip>
          <a:srcRect l="55657" t="64920" r="40455" b="27215"/>
          <a:stretch/>
        </p:blipFill>
        <p:spPr>
          <a:xfrm>
            <a:off x="24933075" y="12950875"/>
            <a:ext cx="800224" cy="673875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91"/>
          <p:cNvSpPr/>
          <p:nvPr/>
        </p:nvSpPr>
        <p:spPr>
          <a:xfrm rot="10800000">
            <a:off x="17983850" y="8444375"/>
            <a:ext cx="1200300" cy="6708600"/>
          </a:xfrm>
          <a:prstGeom prst="leftBrace">
            <a:avLst>
              <a:gd name="adj1" fmla="val 50000"/>
              <a:gd name="adj2" fmla="val 50000"/>
            </a:avLst>
          </a:prstGeom>
          <a:noFill/>
          <a:ln w="228600" cap="flat" cmpd="sng">
            <a:solidFill>
              <a:srgbClr val="355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93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Challenges in Data Science Today</a:t>
            </a:r>
            <a:endParaRPr/>
          </a:p>
        </p:txBody>
      </p:sp>
      <p:sp>
        <p:nvSpPr>
          <p:cNvPr id="949" name="Google Shape;949;p93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needs to be solved to empower data scientists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0" name="Google Shape;95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600" y="4846325"/>
            <a:ext cx="31546798" cy="131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93"/>
          <p:cNvSpPr/>
          <p:nvPr/>
        </p:nvSpPr>
        <p:spPr>
          <a:xfrm>
            <a:off x="19129526" y="15880700"/>
            <a:ext cx="2238300" cy="617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92C538"/>
                </a:solidFill>
              </a:rPr>
              <a:t> well  </a:t>
            </a:r>
            <a:endParaRPr sz="4800">
              <a:solidFill>
                <a:srgbClr val="92C538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97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1003" name="Google Shape;1003;p97"/>
          <p:cNvPicPr preferRelativeResize="0"/>
          <p:nvPr/>
        </p:nvPicPr>
        <p:blipFill rotWithShape="1">
          <a:blip r:embed="rId3">
            <a:alphaModFix amt="15000"/>
          </a:blip>
          <a:srcRect l="50000" b="5873"/>
          <a:stretch/>
        </p:blipFill>
        <p:spPr>
          <a:xfrm>
            <a:off x="18288301" y="4846350"/>
            <a:ext cx="15773100" cy="1271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97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Less Waiting. More Building.</a:t>
            </a:r>
            <a:endParaRPr/>
          </a:p>
        </p:txBody>
      </p:sp>
      <p:sp>
        <p:nvSpPr>
          <p:cNvPr id="1005" name="Google Shape;1005;p97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right solution enables data scientists to focus on delivering value</a:t>
            </a:r>
            <a:endParaRPr/>
          </a:p>
        </p:txBody>
      </p:sp>
      <p:pic>
        <p:nvPicPr>
          <p:cNvPr id="1006" name="Google Shape;1006;p97"/>
          <p:cNvPicPr preferRelativeResize="0"/>
          <p:nvPr/>
        </p:nvPicPr>
        <p:blipFill rotWithShape="1">
          <a:blip r:embed="rId3">
            <a:alphaModFix/>
          </a:blip>
          <a:srcRect t="94129"/>
          <a:stretch/>
        </p:blipFill>
        <p:spPr>
          <a:xfrm>
            <a:off x="2514600" y="17562975"/>
            <a:ext cx="31546801" cy="79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97"/>
          <p:cNvPicPr preferRelativeResize="0"/>
          <p:nvPr/>
        </p:nvPicPr>
        <p:blipFill rotWithShape="1">
          <a:blip r:embed="rId3">
            <a:alphaModFix/>
          </a:blip>
          <a:srcRect r="50000" b="5873"/>
          <a:stretch/>
        </p:blipFill>
        <p:spPr>
          <a:xfrm>
            <a:off x="2514600" y="4846350"/>
            <a:ext cx="15773701" cy="1271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itle Only">
  <a:themeElements>
    <a:clrScheme name="Custom 15">
      <a:dk1>
        <a:srgbClr val="FFFFFF"/>
      </a:dk1>
      <a:lt1>
        <a:srgbClr val="000000"/>
      </a:lt1>
      <a:dk2>
        <a:srgbClr val="76B900"/>
      </a:dk2>
      <a:lt2>
        <a:srgbClr val="CDCDCD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 Only">
  <a:themeElements>
    <a:clrScheme name="Custom 15">
      <a:dk1>
        <a:srgbClr val="FFFFFF"/>
      </a:dk1>
      <a:lt1>
        <a:srgbClr val="000000"/>
      </a:lt1>
      <a:dk2>
        <a:srgbClr val="76B900"/>
      </a:dk2>
      <a:lt2>
        <a:srgbClr val="CDCDCD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Title Only">
  <a:themeElements>
    <a:clrScheme name="Custom 15">
      <a:dk1>
        <a:srgbClr val="FFFFFF"/>
      </a:dk1>
      <a:lt1>
        <a:srgbClr val="000000"/>
      </a:lt1>
      <a:dk2>
        <a:srgbClr val="76B900"/>
      </a:dk2>
      <a:lt2>
        <a:srgbClr val="CDCDCD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NVIDIA Sans">
      <a:majorFont>
        <a:latin typeface="NVIDIA Sans Medium"/>
        <a:ea typeface=""/>
        <a:cs typeface=""/>
      </a:majorFont>
      <a:minorFont>
        <a:latin typeface="NVIDIA Sans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lnSpc>
            <a:spcPct val="90000"/>
          </a:lnSpc>
          <a:defRPr sz="4000" dirty="0" err="1">
            <a:solidFill>
              <a:schemeClr val="tx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4000" dirty="0" err="1" smtClean="0">
            <a:solidFill>
              <a:schemeClr val="bg1"/>
            </a:solidFill>
            <a:latin typeface="NVIDIA Sans" panose="020B0503020203020204" pitchFamily="34" charset="0"/>
            <a:cs typeface="NVIDIA Sans" panose="020B0503020203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VIDIA_Sans_Corp_Template_LIGHT_v2_NewKV.pptx" id="{2CB1BC51-CEBF-4125-BC6C-FB23D6874A8C}" vid="{0B679A5A-A7BB-445D-B89B-5017F750351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43083d15-7273-40c1-b7db-39efd9ccc17a}" enabled="0" method="" siteId="{43083d15-7273-40c1-b7db-39efd9ccc17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2832</TotalTime>
  <Words>2294</Words>
  <Application>Microsoft Office PowerPoint</Application>
  <PresentationFormat>Personalizados</PresentationFormat>
  <Paragraphs>557</Paragraphs>
  <Slides>40</Slides>
  <Notes>39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3</vt:i4>
      </vt:variant>
      <vt:variant>
        <vt:lpstr>Títulos dos diapositivos</vt:lpstr>
      </vt:variant>
      <vt:variant>
        <vt:i4>40</vt:i4>
      </vt:variant>
    </vt:vector>
  </HeadingPairs>
  <TitlesOfParts>
    <vt:vector size="48" baseType="lpstr">
      <vt:lpstr>NVIDIA Sans Medium</vt:lpstr>
      <vt:lpstr>NVIDIA Sans</vt:lpstr>
      <vt:lpstr>NVIDIA Sans Light</vt:lpstr>
      <vt:lpstr>Roboto Mono</vt:lpstr>
      <vt:lpstr>Arial</vt:lpstr>
      <vt:lpstr>Title Only</vt:lpstr>
      <vt:lpstr>Title Only</vt:lpstr>
      <vt:lpstr>1_Title Only</vt:lpstr>
      <vt:lpstr>Fundamentals of Accelerated Data Science</vt:lpstr>
      <vt:lpstr>Workshop Overview</vt:lpstr>
      <vt:lpstr>Apresentação do PowerPoint</vt:lpstr>
      <vt:lpstr>Data Science Is the Key to Unlocking the Future of Modern Business</vt:lpstr>
      <vt:lpstr>Data Science Overview</vt:lpstr>
      <vt:lpstr>Data Science Is More Than Machine Learning and Analytics</vt:lpstr>
      <vt:lpstr>Data Science Is More Than Machine Learning and Analytics</vt:lpstr>
      <vt:lpstr>Challenges in Data Science Today</vt:lpstr>
      <vt:lpstr>Less Waiting. More Building.</vt:lpstr>
      <vt:lpstr>Less Waiting. More Building.</vt:lpstr>
      <vt:lpstr>Modern Applications Need Accelerated Computing</vt:lpstr>
      <vt:lpstr>CPU and GPU Comparison</vt:lpstr>
      <vt:lpstr>DataFrame</vt:lpstr>
      <vt:lpstr>DataFrame</vt:lpstr>
      <vt:lpstr>DataFrame</vt:lpstr>
      <vt:lpstr>Basic Idea</vt:lpstr>
      <vt:lpstr>Basic Idea</vt:lpstr>
      <vt:lpstr>Accelerated Computing Swim Lanes</vt:lpstr>
      <vt:lpstr>How Data Science Uses cuDF</vt:lpstr>
      <vt:lpstr>Apache Arrow</vt:lpstr>
      <vt:lpstr>GroupBy Operations</vt:lpstr>
      <vt:lpstr>GroupBy Operations</vt:lpstr>
      <vt:lpstr>GroupBy Operations</vt:lpstr>
      <vt:lpstr>RAPIDS cuDF</vt:lpstr>
      <vt:lpstr>Announcing RAPIDS cuDF Accelerates pandas with Zero Code Change</vt:lpstr>
      <vt:lpstr>Polars + RAPIDS cuDF</vt:lpstr>
      <vt:lpstr>Lazy Execution and Query Optimization</vt:lpstr>
      <vt:lpstr>Lazy Execution and Query Optimization</vt:lpstr>
      <vt:lpstr>RAPIDS + Dask</vt:lpstr>
      <vt:lpstr>Accelerating Data Processing</vt:lpstr>
      <vt:lpstr>Accelerating Data Processing</vt:lpstr>
      <vt:lpstr>RAPIDS Data Visualization</vt:lpstr>
      <vt:lpstr>Datashader</vt:lpstr>
      <vt:lpstr>Traditional Model</vt:lpstr>
      <vt:lpstr>RAPIDS Model</vt:lpstr>
      <vt:lpstr>One Format for Interoperability and Efficiency</vt:lpstr>
      <vt:lpstr>Interoperability with CuPy</vt:lpstr>
      <vt:lpstr>RAPIDS Transforms Data Science</vt:lpstr>
      <vt:lpstr>Accelerating End-to-End Data Science Workflows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Kevin Lee (Developer Programs)</dc:creator>
  <cp:lastModifiedBy>Hugo Oliveira</cp:lastModifiedBy>
  <cp:revision>2</cp:revision>
  <dcterms:modified xsi:type="dcterms:W3CDTF">2025-04-07T08:33:14Z</dcterms:modified>
</cp:coreProperties>
</file>